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57" r:id="rId2"/>
    <p:sldId id="458" r:id="rId3"/>
    <p:sldId id="459" r:id="rId4"/>
    <p:sldId id="472" r:id="rId5"/>
    <p:sldId id="474" r:id="rId6"/>
    <p:sldId id="475" r:id="rId7"/>
    <p:sldId id="476" r:id="rId8"/>
    <p:sldId id="477" r:id="rId9"/>
    <p:sldId id="478" r:id="rId10"/>
    <p:sldId id="479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01D26"/>
    <a:srgbClr val="FFFFFF"/>
    <a:srgbClr val="151B28"/>
    <a:srgbClr val="111F2A"/>
    <a:srgbClr val="101E29"/>
    <a:srgbClr val="29415B"/>
    <a:srgbClr val="003366"/>
    <a:srgbClr val="F8F8F8"/>
    <a:srgbClr val="486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5597" autoAdjust="0"/>
  </p:normalViewPr>
  <p:slideViewPr>
    <p:cSldViewPr>
      <p:cViewPr varScale="1">
        <p:scale>
          <a:sx n="139" d="100"/>
          <a:sy n="139" d="100"/>
        </p:scale>
        <p:origin x="110" y="1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39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4F40D0-8805-418F-9372-244023064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670B0-78CB-40F6-BA14-D56642C61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43FE1-07D7-45A9-A761-1F7D5C28CDDD}" type="datetimeFigureOut">
              <a:rPr lang="en-US" smtClean="0"/>
              <a:t>Sep 28,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1FAAC-9B07-49A2-9108-48B2E801EC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C2C6-A96C-4376-AB19-007EE4BD7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8197-EDCE-420F-859F-8D548881D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3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1:5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6003,'0'0'1128,"0"0"-47,-17 1-150,-6 0-391,-56 2 2983,79-3-2901,7 0 306,1516 70 1599,-970-21-1800,-2-26-449,-412-24-29,283 6 393,-266-6-231,-89-1-523,69 7 0,-132-5-359,13 2 56,-9 3-4024,-7-1-3407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2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6659,'0'0'1070,"0"0"170,0 0-263,0 0-283,0 0-436,0 0-114,8-6-21,-4 2-117,0 1 1,1-1-1,0 1 0,-1 0 1,1 1-1,0-1 0,1 1 0,-1 0 1,0 0-1,1 1 0,-1 0 1,1 0-1,9-1 0,5 2 21,0 1 1,0 0-1,-1 2 0,1 0 0,0 1 0,-1 1 1,0 1-1,0 1 0,33 17 0,-31-13-45,-2-1-104,0-1 0,27 8 1,-39-15-384,0 0 0,1-1 0,-1 1 1,1-2-1,14 1 0,-12-5-1747,-9-9-648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9748,'0'0'2738,"0"0"-2178,0 0-544,0 0-16,0 0 0,97 8 48,-46-8 48,1 0-96,-35 0-752,-6 0-5667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8548,'0'0'2446,"0"0"-842,0 0-700,0 0-178,0 0-169,-17 4-359,-53 14-105,68-17-87,0-1-1,0 1 0,0 0 0,0 0 1,0 0-1,0 1 0,0-1 1,0 0-1,1 1 0,-1-1 0,0 1 1,1 0-1,0-1 0,-1 1 1,1 0-1,0 0 0,0 0 1,0 0-1,0 0 0,-1 4 0,1-1 15,0 1 0,0-1 0,1 1 0,-1-1 0,2 11 0,0-5-8,-1-9-76,-1 1 1,2 0-1,-1 0 0,0-1 1,0 1-1,1 0 0,0-1 0,-1 1 1,1-1-1,0 1 0,0-1 1,0 1-1,1-1 0,-1 1 1,1-1-1,-1 0 0,3 3 0,-2-4-39,0 0 0,0 0 0,0 0-1,0 0 1,0 0 0,0 0-1,0-1 1,0 1 0,1-1 0,-1 1-1,0-1 1,0 0 0,0 0-1,0 0 1,1 0 0,-1 0-1,0-1 1,0 1 0,0 0 0,0-1-1,1 0 1,-1 0 0,2 0-1,-2-1-253,1 1 0,0 0 0,0-1 0,-1 1-1,1-1 1,-1 0 0,0 0 0,1 0 0,-1 0-1,0 0 1,0 0 0,0 0 0,0-1 0,-1 1-1,1-1 1,-1 0 0,2-4 0,7-21-4907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78 3362,'4'-16'804,"2"-17"562,-4 5 3547,-3 28-4821,0 0 0,0 0 0,0 0 1,0 0-1,1 0 0,-1 0 0,0 0 1,0 0-1,0 0 0,0 1 0,1-1 0,-1 0 1,0 0-1,0 1 0,0-1 0,1 0 0,-1 1 1,0-1-1,1 1 0,-1-1 0,0 1 1,0 0-1,-2 6-52,0 0 1,0 1-1,1-1 1,0 0-1,0 1 1,1 0-1,-1 9 1,0 60 7,3-55-65,-1-15 5,-1 3 22,1 0 0,1 0 0,0-1 0,0 1 0,4 14 0,-4-21-29,0 0-1,0-1 1,1 1-1,-1 0 1,1 0 0,0-1-1,0 1 1,0-1-1,0 1 1,0-1-1,1 0 1,-1 0 0,0 0-1,1 0 1,0-1-1,-1 1 1,1-1-1,0 1 1,0-1 0,0 0-1,4 1 1,3 0-129,0 0 0,0 0 0,0-1-1,0-1 1,0 0 0,0 0 0,0-1 0,0 0 0,18-5 0,-27 6 166,-1 0-1,1 0 1,-1 0 0,1 1-1,-1-1 1,1 0 0,-1 0-1,1 0 1,-1 1 0,1-1 0,-1 0-1,0 1 1,1-1 0,-1 1-1,1-1 1,-1 0 0,0 1-1,0-1 1,1 1 0,-1-1-1,0 1 1,0-1 0,1 1-1,-1-1 1,0 1 0,0-1-1,0 1 1,0-1 0,0 1-1,0-1 1,0 1 0,0-1-1,0 2 1,4 25 912,-4-20-756,2 3-82,0-1 1,0 1-1,1-1 1,5 13-1,-7-20-272,-1 0-1,1 0 1,0 0 0,0 0 0,0 0-1,1 0 1,-1 0 0,0 0 0,1-1-1,-1 1 1,1 0 0,0-1 0,0 1-1,-1-1 1,1 0 0,0 0-1,0 0 1,0 1 0,0-2 0,0 1-1,0 0 1,1 0 0,-1-1 0,3 1-1,-2-1-3690</inkml:trace>
  <inkml:trace contextRef="#ctx0" brushRef="#br0" timeOffset="1">209 131 11397,'0'0'2225,"0"0"-688,0 0-1489,0 0-32,0 0-32,0 0-112,-9-41-272,16 41-1553,1 0-3858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5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6915,'0'0'160,"0"0"64,0 0 129,0 0-81,0 0 1376,0 0 81,28 5-176,-28 38-1185,-8 10 48,-1 3-80,5 2-288,4-3-32,0-4-32,0-1-128,0-6-1696,0-8-1938,0-33-1297,0-3 1890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6243,'0'0'2260,"0"0"-1001,0 0-939,0 0-269,0 0-83,11-12-8,40-38 13,-48 48 24,-1 1 1,0-1-1,1 1 1,-1 0-1,1 0 1,-1 0-1,1 0 1,-1 0-1,1 1 1,0-1-1,-1 1 1,1 0-1,0 0 1,-1 0-1,1 0 1,4 1-1,37 13 178,-24-6-35,-2-4-213,-1 0 0,1-1 1,0-1-1,0 0 0,0-1 0,30-3 0,-40 1 245,-7 1 1097,-3 1-1168,0 0 1,1-1 0,-1 1-1,1 0 1,-1 0 0,1 0-1,0 0 1,-1 1-1,1-1 1,0 0 0,-2 2-1,-1 6-55,0 1 0,0-1 0,1 0 0,0 1 0,0 0 0,1 0 0,1-1 0,0 1 0,0 0 0,1 0 0,1 15 0,-1-18-40,0-3-14,0 0 1,0-1-1,1 1 0,-1 0 1,1 0-1,0 0 0,0 0 1,1-1-1,-1 1 0,1 0 1,-1-1-1,1 0 0,0 1 1,1-1-1,-1 0 0,4 4 1,-4-5-54,0 0 0,1 0 0,-1-1 0,1 1 0,-1-1 0,1 0 0,-1 1 0,1-1 0,0 0 0,-1-1 0,1 1 1,0 0-1,0-1 0,0 0 0,0 1 0,0-1 0,-1 0 0,1-1 0,0 1 0,0 0 0,0-1 0,0 0 0,3 0 0,-3-1 41,1 0-1,-1 1 1,1-1-1,-1-1 1,0 1-1,0 0 1,0-1-1,0 1 1,0-1 0,-1 0-1,1 0 1,-1 0-1,0 0 1,0-1-1,0 1 1,0-1-1,0 1 1,-1-1-1,0 1 1,0-1-1,2-7 1,0-5 159,0-1 0,-1 1 1,0-30-1,-2 41 21,-1 0 1,1 0 0,-1 0-1,1 0 1,-1 1-1,-1-1 1,1 0-1,-1 0 1,1 0-1,-5-6 1,5 9-105,-1 0 1,1 0-1,-1 0 0,0 0 0,1 1 1,-1-1-1,0 0 0,0 1 0,0-1 1,-1 1-1,1 0 0,0-1 0,0 1 1,-1 0-1,1 1 0,-1-1 0,1 0 1,-1 1-1,1-1 0,-1 1 0,1 0 1,-5 0-1,6 0-651,1 0-1542,1 0-1233,7 0 2495,13-1 893,-1 2-1,0 1 1,0 0-1,0 2 0,24 6 1,-35-7 173,0 1 0,0 0 1,0 0-1,-1 0 0,0 1 1,0 0-1,0 1 0,-1 0 1,0 0-1,0 1 0,0-1 0,-1 2 1,9 12-1,-1 3 231,-11-16-94,0-1-1,0 0 1,1-1 0,0 1-1,7 7 1,-10-13-21,0 0 146,-1 0-50,0-31 840,1 25-1192,0 0 0,0 0 0,1 0 0,-1 1 0,1-1 0,0 0 0,1 1 0,-1-1 0,1 1 0,0 0 0,1 0 0,-1 0 0,1 1 0,0-1 0,0 1 0,1 0 0,-1 0 0,1 0 0,0 0 0,0 1 0,5-3 0,9-5-15,0 1-1,1 1 1,-1 0-1,35-8 1,-40 13-249,0 0 0,1 2 0,27-3 0,-37 5-3367,-5 0-5499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4562,'0'0'1646,"0"0"603,-17 3-723,-75 17 446,130-22-1177,0 1 1,40 4-1,-20 0-625,787 8 112,-836-10-2160,-7 2-2745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1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7139,'0'0'1486,"0"0"-331,0 0-621,0 0-532,0 0 1,-1 0-1,1 0 1,-1 0-1,1 0 1,0 0-1,-1 1 0,1-1 1,-1 0-1,1 0 1,0 0-1,-1 1 0,1-1 1,0 0-1,-1 0 1,1 1-1,0-1 1,-1 0-1,1 1 0,0-1 1,0 0-1,-1 1 1,1-1-1,0 1 1,0-1-1,0 0 0,-1 1 1,1-1-1,0 1 1,0-1-1,0 1 0,1 3 22,-1-1-1,1 1 0,0-1 0,0 1 0,1-1 0,-1 0 0,1 0 1,3 7-1,2 3 102,43 99 408,-24-48-310,4-1 1,71 113-1,-88-159-217,0 0-1,1 0 1,1-1 0,0-1 0,1-1-1,1 0 1,0-1 0,1 0 0,1-2-1,-1 0 1,2-1 0,-1-1-1,37 11 1,9-4 36,1-2 0,0-4 0,79 3 0,201-11 469,-301-2-397,58-11 44,-70 7-291,40-2 1,-62 5-975,-11 0 866,1 1 0,-1 0 0,0-1 0,1 1 0,-1 0-1,1-1 1,-1 1 0,0-1 0,1 1 0,-1 0 0,0-1 0,0 1 0,1-1 0,-1 1 0,0-1 0,0 1 0,1-1-1,-1 1 1,0-1 0,0 1 0,0-1 0,0 0 0,0 1 0,0-1 0,0 1 0,0-1 0,0 1 0,0-1 0,0 1-1,-1-1 1,1 1 0,0-1 0,0 1 0,0-1 0,-1 0 0,-4-5-2011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1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 5523,'0'0'1974,"0"0"-1659,0 0-390,20-2 358,67-4 170,-80 6-347,0 0-1,-1 0 0,1 1 1,-1 0-1,1 0 0,-1 1 1,1 0-1,-1 0 0,0 0 1,0 1-1,0 0 0,0 0 1,0 0-1,-1 1 0,0 0 1,1 0-1,6 8 0,-10-10 26,1 1 0,-1 0-1,0 0 1,0-1-1,-1 1 1,1 1-1,-1-1 1,1 0 0,-1 0-1,0 1 1,0-1-1,0 0 1,-1 1-1,1-1 1,-1 1 0,0-1-1,0 1 1,0-1-1,0 1 1,-1-1 0,1 0-1,-1 1 1,0-1-1,0 1 1,0-1-1,-1 0 1,1 0 0,-1 0-1,1 0 1,-4 5-1,-16 16 184,-1 0 0,-1-1 0,-1-2 0,-38 27 0,12-8-110,32-26-171,13-11-49,1 0-1,-1 0 1,1 1 0,0-1 0,0 1 0,0 0 0,-5 8 0,8-7-530,1-3-4574,2-2-1499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7876,'0'0'2230,"0"0"198,0 0-1041,0 0-656,0 0-558,-5 2-333,5-2 157,-1 0-1,0 1 0,0-1 1,0 1-1,0-1 0,1 1 1,-1-1-1,0 1 0,1-1 1,-1 1-1,0 0 0,1-1 0,-1 1 1,0 0-1,1-1 0,0 1 1,-1 0-1,1 0 0,-1 0 1,1 0-1,0-1 0,-1 1 1,1 0-1,0 0 0,0 0 1,0 0-1,0 0 0,0 0 1,0 0-1,0 0 0,0 0 1,0-1-1,0 1 0,0 0 0,1 0 1,-1 0-1,0 0 0,1 1 1,21 48 82,-6-16 7,12 53 54,9 20 123,-37-105-278,1-1 0,-1 0 1,1 0-1,-1 1 0,1-1 1,0 0-1,-1 0 0,1 0 1,0 0-1,0 0 0,0 0 1,0 0-1,0 0 0,0 0 1,0 0-1,0 0 0,0-1 1,0 1-1,1 0 0,-1-1 1,0 1-1,0-1 0,1 1 1,-1-1-1,0 0 0,1 1 1,-1-1-1,0 0 0,1 0 1,-1 0-1,0 0 0,1 0 1,-1-1-1,0 1 0,1 0 1,-1 0-1,0-1 0,1 1 1,-1-1-1,0 1 0,0-1 1,0 0-1,1 1 0,-1-1 1,0 0-1,0 0 0,0 0 1,1-1-1,7-6-8,-1 1 0,0-2 0,0 1 0,8-13 0,-14 18 86,50-75 111,-39 56-164,0 0 0,2 2 0,1-1 0,29-29 0,-41 47-131,-1 1 1,0 0-1,1 0 1,0 0-1,-1 0 0,1 0 1,0 1-1,0-1 1,5 0-1,-7 1-455,1 1-1,-1 0 1,1-1-1,-1 1 1,1 0-1,-1 1 0,0-1 1,1 0-1,-1 1 1,4 0-1,-1 2-4817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4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28 8756,'0'0'1211,"0"0"-522,0 0-257,0 0 243,0 0 64,0 0 74,2-5 172,-1 4-965,-1 0 0,1 1 0,-1-1 1,0 0-1,1 0 0,-1 0 0,0 1 0,0-1 0,1 0 0,-1 0 1,0 0-1,0 0 0,0 0 0,0 0 0,0 1 0,0-1 1,0 0-1,0 0 0,-1 0 0,1 0 0,0-1 0,-1 2-6,1 0-1,-1-1 0,1 1 0,-1 0 1,1 0-1,-1-1 0,0 1 0,1 0 1,-1 0-1,1 0 0,-1 0 0,1 0 0,-1 0 1,0 0-1,1 0 0,-1 0 0,1 0 1,-1 0-1,1 0 0,-1 0 0,0 0 1,1 0-1,-1 1 0,0-1 0,-3 2 10,0 0 0,0 0-1,0 0 1,0 0-1,0 1 1,0 0 0,1-1-1,0 1 1,-6 6-1,4-2-19,0 1 0,0 0 0,0 0 0,1 0 0,0 0 0,1 1 0,0 0 0,0-1 0,1 1 0,-2 10 0,3-12-1,0-1 0,0 0-1,1 0 1,0 0 0,0 0 0,1 0 0,0 0-1,0 0 1,0 0 0,1 0 0,-1 0 0,1 0-1,1 0 1,-1-1 0,7 11 0,13 8 18,-19-21-12,0-1 0,1 2 0,-1-1 0,0 0 0,0 1 0,-1-1 0,1 1 0,-1 0 0,1 0 0,-1 0 1,-1 0-1,1 0 0,0 0 0,-1 0 0,0 1 0,0-1 0,0 7 0,-1-9 6,-1 0 1,0 0-1,0 0 1,1-1-1,-1 1 0,0 0 1,-1-1-1,1 1 0,0-1 1,0 1-1,-1-1 0,1 1 1,-1-1-1,1 0 0,-1 0 1,1 0-1,-1 0 0,0 0 1,-3 2-1,-42 15 217,36-14-181,-26 7 10,26-9-62,-1 2 0,2-1 0,-1 1 1,-10 6-1,20-9-188,1 0-4854,0-1-89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2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6035,'0'0'1158,"0"0"-411,0 0-547,3 6-123,2 5 131,7 12 124,-1 0 1,-1 1 0,-1 1 0,-1-1 0,-1 1-1,7 50 1,-13-47-194,0 0 1,-1 0-1,-7 41 0,5-58-127,-1-1 0,0 1 0,-1 0-1,0-1 1,0 1 0,-1-1 0,0 0 0,-1-1 0,0 0 0,-1 0-1,-11 13 1,-7 5-2997,20-24-297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55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1 329 7812,'0'0'1923,"0"0"-392,0 0-431,0 0-249,0 0-379,0 0-384,0 0-109,1-3-27,1-1 60,1 1 0,-1-1 0,1 1 0,0 0 0,0-1 0,0 1 0,1 1 0,-1-1 0,1 0 0,5-2 0,48-26 91,-34 20-64,59-29 41,2 4-1,2 4 1,1 3-1,170-32 1,-255 61-172,-1 0 0,0 0 0,0-1 0,1 1 0,-1-1 0,0 1 0,0-1 0,0 0 0,0 1 0,0-1 0,1 0 0,-1 0 0,1-1 0,-2 1-4,1 1 0,-1-1 0,0 0 0,1 1 0,-1-1 0,0 1 0,0-1-1,0 1 1,0-1 0,0 0 0,1 1 0,-1-1 0,0 1 0,0-1 0,0 0 0,-1 1 0,1-1 0,0 1 0,0-1 0,0 1 0,0-1 0,-1 0 0,1 1 0,0-1-1,0 1 1,-1-1 0,1 1 0,0-1 0,-1 1 0,1-1 0,-1 1 0,1 0 0,0-1 0,-1 1 0,1-1 0,-1 1 0,-3-3-701,0 1 0,0 0 0,1 0 0,-1 0 1,0 1-1,-1 0 0,1-1 0,-8 0 0,-10 0-1569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5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19 1793,'0'0'1646,"0"0"499,0 0-270,0 0-810,0 0-809,-3-3-117,3 3-134,0-1 0,0 1 0,-1 0 0,1 0 0,0-1 0,0 1 0,0 0 0,0 0 0,-1-1 0,1 1 1,0 0-1,0 0 0,0-1 0,0 1 0,0 0 0,0-1 0,0 1 0,0 0 0,0 0 0,0-1 0,0 1 0,0 0 0,0-1 0,0 1 1,0 0-1,0 0 0,0-1 0,0 1 0,0 0 0,0-1 0,1 1 0,-1 0 0,0 0 0,0-1 0,0 1 0,0 0 0,1 0 0,-1 0 1,0-1-1,0 1 0,1 0 0,-1 0 0,0 0 0,0-1 0,1 1 0,-1 0 0,0 0 0,0 0 0,1 0 0,-1 0 0,0 0 0,1 0 1,-1 0-1,0 0 0,0 0 0,1 0 0,-1 0 0,0 0 0,1 0 0,-1 0 0,38-4 269,-15 4-137,42 6-1,-54-3-72,0-1-1,0 2 1,0-1 0,17 10-1,-25-12-11,0 0 0,0 1-1,0 0 1,0 0-1,0 0 1,-1 0-1,1 1 1,-1-1 0,1 0-1,-1 1 1,0 0-1,0 0 1,0 0 0,0-1-1,0 2 1,-1-1-1,0 0 1,1 0 0,0 7-1,-1-1 117,0 0 0,-1 0-1,-1 0 1,0 0 0,0 0-1,0 0 1,-1 0 0,-1 0-1,0 0 1,0-1 0,0 1 0,-1-1-1,0 0 1,-1 0 0,-9 12-1,-8 7-177,-1 0-1,-48 42 0,24-25 33,-14 17-2423,53-51-1344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13158,'0'0'728,"0"0"19,0 0-322,0 0-249,6 26-102,5 22 18,2-2-1,3 1 0,23 49 1,12 10-49,82 154 90,-127-251-132,0 0 0,1-1 0,0 0 0,0 0 0,0 0 0,1-1 0,9 7 0,-15-12-3,0-1 1,0 0 0,0 0-1,-1 1 1,1-1-1,1 0 1,-1-1-1,0 1 1,0 0 0,0-1-1,0 1 1,0-1-1,1 1 1,-1-1-1,0 0 1,0 0 0,1 0-1,-1 0 1,0-1-1,0 1 1,1-1-1,-1 1 1,0-1 0,0 0-1,0 1 1,0-1-1,0 0 1,0-1-1,0 1 1,0 0 0,0 0-1,-1-1 1,1 1-1,0-1 1,-1 0-1,1 1 1,-1-1 0,0 0-1,0 0 1,2-2-1,9-21 38,-1 1 1,0-1-1,-2-1 0,-1 1 1,8-53-1,-3 21-6,-4 17 18,53-190 85,-51 194-117,3 1 0,1 0 0,1 1 1,27-40-1,-36 63-105,1 1-1,0-1 1,19-17 0,-23 25-271,0 0 1,0-1-1,1 1 1,-1 1-1,1-1 1,0 1-1,0-1 0,0 1 1,0 1-1,0-1 1,6 0-1,2 0-4058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31 9204,'0'0'2524,"0"0"-849,0 0-269,0 0-320,0 0-213,-13-3-350,0 0-452,-4-1 47,1 1 0,-1 0 0,0 2 0,-29-1 0,42 3-113,1 1 0,-1-1 0,0 1 0,1 0 0,-1 0 0,1 0 0,-1 0 0,1 1 0,0-1 0,0 1 0,0 0 0,0 0 0,1 0 0,-1 0 0,1 0 0,0 1 0,0-1 0,0 1 0,0-1 0,0 1 0,-1 7 0,-2 0 1,2 1 0,-1 0 0,1 0 0,1 0 0,0 0 0,0 14 0,2-25-11,0 0 0,-1 0-1,1 0 1,0 0 0,0 0-1,0 0 1,1 0 0,-1 0 0,0 0-1,0 0 1,0 0 0,1 0-1,-1 0 1,1 0 0,-1-1-1,0 1 1,1 0 0,-1 0 0,1 0-1,0 0 1,-1-1 0,1 1-1,0 0 1,-1-1 0,1 1-1,1 0 1,1 0-48,0-1 0,-1 1 1,1-1-1,0 0 0,0 0 0,0 0 0,0 0 0,3-1 0,-5 1 40,7-1-116,-1-1-1,1-1 1,-1 1-1,1-1 1,-1-1-1,0 1 1,0-1-1,0 0 1,-1-1 0,1 0-1,-1 0 1,10-10-1,-7 6 87,0 1 0,1 1-1,0 0 1,18-10-1,-28 17 56,1 0 0,-1 0 0,0 0 0,0 0-1,0-1 1,0 1 0,1 0 0,-1 0 0,0 0-1,0 0 1,0 0 0,1 0 0,-1 0 0,0 0-1,0 0 1,0 0 0,1 0 0,-1 0 0,0 0-1,0 0 1,0 0 0,1 0 0,-1 1-1,0-1 1,0 0 0,0 0 0,0 0 0,1 0-1,-1 0 1,0 0 0,0 0 0,0 0 0,0 1-1,0-1 1,1 0 0,-1 0 0,0 0 0,0 0-1,0 1 1,0-1 0,0 0 0,0 0 0,0 0-1,0 1 1,0-1 0,0 0 0,0 0 0,0 1-1,1 11 188,-2-7-74,1-3-113,0 22 84,1-1 1,0 1-1,2 0 0,6 24 0,-8-43-99,0 0-1,0 0 1,1 0 0,0 0-1,0 0 1,1 0-1,-1 0 1,1-1 0,0 1-1,0-1 1,0 0 0,1 0-1,0 0 1,0-1-1,0 1 1,0-1 0,0 0-1,0 0 1,1 0-1,0 0 1,-1-1 0,1 0-1,0 0 1,10 2-1,-10-2-234,1-1 0,0 0 0,0-1 0,0 1-1,-1-1 1,1-1 0,0 1 0,0-1-1,0 0 1,-1 0 0,1 0 0,0-1 0,-1 0-1,1 0 1,-1 0 0,0-1 0,0 0-1,8-5 1,-8 3-200,1-1 1,-1 1-1,0-1 0,-1 0 0,1 0 0,-1-1 1,0 0-1,-1 1 0,0-1 0,0 0 0,0 0 0,-1-1 1,3-13-1,-2 1 1312,-1 1 0,-1-1-1,-2-26 1,1 10 3693,3 35-4500,0 0 0,0 0 0,0 0 0,1 1 0,-1 0-1,0-1 1,0 1 0,1 0 0,-1 1 0,0-1 0,1 1 0,-1-1 0,0 1-1,4 1 1,-3 2 0,1 0 0,-1 0 0,0 1 0,-1-1 0,1 1 0,-1 0 0,0 0 0,5 10 0,19 52 62,-11-27-63,-15-36-94,0-2 3,-1-1 0,1 1 0,-1 0-1,1 0 1,0-1 0,0 1 0,0-1-1,-1 1 1,2-1 0,-1 1 0,0-1-1,0 1 1,0-1 0,1 0 0,-1 0 0,0 0-1,1 1 1,-1-2 0,1 1 0,2 1-1,-3-11-283,-3-37 309,1 23 62,0 1 0,2-1 0,4-32 0,-4 50-36,1 0-1,0 0 1,0 0 0,0 0-1,1 0 1,0 1 0,0-1-1,0 1 1,0 0 0,0 0-1,1 0 1,0 0 0,0 1-1,0-1 1,0 1 0,1 0-1,-1 0 1,1 1-1,0-1 1,-1 1 0,1 0-1,0 1 1,8-3 0,1 0-283,1 1 1,26-3 0,23 3-4684,-57 3-860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8452,'0'0'2081,"0"0"256,0 0-112,0 0-1073,0 0-559,0 0-241,11 96-320,-5-39 48,2 1-48,2-13 16,3-12-96,3-14-1041,-11-19-2240,-1 0-3586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10949,'0'0'2881,"0"0"-1424,0 0-1313,0 0-144,0 0-912,0 0-7732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184 565 1313,'0'0'6539,"0"0"-4053,0 0-1400,0 0 90,-18-1 65,-60 0-457,75 2-757,-1-1 0,1 0 0,-1 1 0,1 0 0,0 0 0,-1 0 0,1 0 0,0 0 0,-1 1 0,1-1 0,0 1-1,0 0 1,0 0 0,1 0 0,-1 1 0,0-1 0,1 0 0,-1 1 0,1 0 0,0 0 0,0-1 0,0 1 0,0 1 0,1-1 0,-3 6-1,1 1-20,0 0 0,0 0-1,2 0 1,-1 0-1,1 0 1,0 15-1,2-24-5,-1 1-1,0-1 0,0 1 1,1 0-1,-1-1 1,1 1-1,-1-1 0,1 1 1,0-1-1,0 1 0,0-1 1,0 0-1,-1 1 1,2-1-1,-1 0 0,0 0 1,0 1-1,0-1 0,1 0 1,-1 0-1,0 0 0,1-1 1,-1 1-1,1 0 1,-1-1-1,1 1 0,-1 0 1,1-1-1,-1 0 0,1 1 1,0-1-1,-1 0 1,3 0-1,1 1-5,1-1-1,0 0 1,0 0-1,-1 0 1,1-1 0,0 0-1,-1 0 1,1 0-1,5-3 1,-2 0-5,0-1 0,-1 0 0,1-1 0,-1 0 0,0 0 1,-1 0-1,0-1 0,11-14 0,-6 7-17,-1-1 0,-1 0-1,16-31 1,-26 45 31,1 0-1,-1 1 0,0-1 0,0 0 1,0 1-1,0-1 0,1 0 0,-1 1 1,0-1-1,1 0 0,-1 1 1,0-1-1,1 1 0,-1-1 0,1 1 1,-1-1-1,1 1 0,-1-1 1,1 1-1,-1 0 0,1-1 0,0 1 1,-1-1-1,1 1 0,-1 0 1,1 0-1,0-1 0,-1 1 0,1 0 1,0 0-1,0 0 0,13 17 25,-10-11-36,1 2 29,1 1-1,0-1 1,1 0-1,0-1 1,0 0-1,1 0 1,0 0 0,0-1-1,17 10 1,-21-14-96,-1 0 1,0-1-1,1 1 1,-1-1 0,0 0-1,1 0 1,0 0-1,-1 0 1,1-1 0,-1 0-1,1 1 1,0-1-1,-1-1 1,1 1 0,0 0-1,-1-1 1,1 0 0,-1 0-1,1 0 1,-1 0-1,1 0 1,-1-1 0,0 0-1,1 1 1,-1-1-1,0 0 1,0-1 0,-1 1-1,1 0 1,0-1-1,2-3 1,3-6-290,0 1 0,0-2 1,-2 1-1,1-1 0,-2 0 1,1 0-1,-2 0 0,0-1 0,2-14 1,2-16 97,4-70 0,-10-212 6150,-4 305-4696,1 29-281,4 35-355,63 277-202,-50-222-255,-16-96-101,1-1-1,0 0 1,0 1 0,-1-1 0,1 0 0,0 0 0,0 0 0,0 0 0,1 0-1,-1 0 1,0 0 0,0 0 0,0 0 0,1-1 0,-1 1 0,0 0-1,1-1 1,-1 1 0,1-1 0,-1 0 0,0 1 0,1-1 0,-1 0-1,1 0 1,-1 0 0,1 0 0,-1 0 0,1 0 0,-1 0 0,2-1-1,6 0-33,-1 0 0,0 0 0,0-1 0,10-3 0,16-8 40,-16 5 3,1 1-1,-1 0 0,1 2 0,0 0 1,1 1-1,-1 1 0,1 1 0,32 0 1,-51 3 2,-1-1 0,1 1 0,0 0 1,-1-1-1,1 1 0,-1 0 1,0-1-1,1 1 0,-1 0 1,1 0-1,-1-1 0,0 1 0,0 0 1,1 0-1,-1 0 0,0-1 1,0 1-1,0 0 0,0 0 1,0 0-1,0 0 0,0-1 0,0 1 1,0 0-1,-1 0 0,1 1 1,-1 2 33,0 4 26,0 0 1,-1 0-1,-1-1 0,1 1 0,-1-1 0,0 0 0,-1 0 0,0 0 1,0 0-1,0 0 0,-1-1 0,-8 9 0,-1 2 42,-2-2 1,0 0-1,-25 18 1,37-29-249,-1 0 1,0-1 0,0 1 0,0-1 0,0-1 0,-1 1-1,1-1 1,-1 0 0,0 0 0,1 0 0,-12 1-1,13-4-3782,0-4-4416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9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10277,'0'0'2582,"0"0"-1112,0 0-771,0 0-461,0 0-185,0 0-96,12-1-39,-9 1 77,3-1 15,-1 1 0,0 0 1,1-1-1,-1 0 0,0-1 1,0 1-1,0-1 0,0 0 1,0 0-1,0 0 1,0-1-1,-1 0 0,1 0 1,-1 0-1,0 0 0,0-1 1,4-3-1,0-4 19,0-1 0,-1 1 0,0-1 0,0 0-1,-2-1 1,1 1 0,-2-1 0,1-1 0,1-14 0,-1 1 69,-2 0 0,0 0-1,-3-46 1,0 72-90,0-1 1,-1 0-1,1 0 0,0 1 0,-1-1 0,1 0 0,-1 1 0,1-1 0,-1 0 0,0 1 1,0-1-1,1 1 0,-1-1 0,0 1 0,-1-1 0,1 1 0,0 0 0,0 0 0,0-1 0,-1 1 1,1 0-1,-1 0 0,1 0 0,-4-1 0,2 1 37,-1 0-1,1 0 1,-1 0 0,1 0-1,-1 0 1,0 1-1,1 0 1,-1 0 0,0 0-1,-7 1 1,10 0-20,-1-1-1,0 1 1,1 0-1,-1-1 1,0 1-1,1 0 1,-1 0-1,1 0 1,0 0-1,-1 1 1,1-1 0,0 0-1,-1 1 1,1-1-1,0 0 1,0 1-1,0-1 1,0 1-1,1 0 1,-1-1-1,0 1 1,0 2 0,-10 44 131,10-44-119,-5 50 69,3 0 0,3 55 0,0-48-48,1-26-17,1-1-1,11 56 1,-8-70-247,0 0-1,1-1 0,0 1 0,2-1 1,14 24-1,-13-33-2832,-1-9-1643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09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11381,'0'0'2263,"0"0"-1575,0 0-571,0 0 81,0 0-81,16-4-5,-4 1-83,1 1-9,0-1-1,-1-1 0,1 0 1,-1 0-1,0-1 0,-1-1 1,18-11-1,-22 11-14,-1 0 0,0-1 0,-1 1 0,1-2 0,-1 1 0,0-1 1,-1 1-1,0-1 0,0 0 0,-1-1 0,0 1 0,0-1 0,-1 1 0,0-1 0,-1 0 0,0 0 0,0-14 0,-1 22 9,0 0 0,-1 0 1,1 0-1,0 0 0,-1 0 0,1 1 1,0-1-1,-1 0 0,1 0 0,-1 0 1,0 1-1,1-1 0,-1 0 0,1 1 0,-1-1 1,0 0-1,0 1 0,1-1 0,-1 1 1,0-1-1,0 1 0,0-1 0,0 1 1,1 0-1,-1-1 0,0 1 0,0 0 0,0 0 1,0 0-1,0 0 0,0 0 0,0 0 1,0 0-1,0 0 0,0 0 0,0 0 1,0 0-1,-1 1 0,-2-1 92,1 1-1,-1 0 1,0-1 0,0 1-1,1 1 1,-1-1-1,0 0 1,1 1 0,-5 2-1,4 0-37,0 0-1,-1 0 0,1 1 0,1 0 0,-1-1 1,1 1-1,0 0 0,0 1 0,0-1 0,0 1 1,1-1-1,0 1 0,1 0 0,-2 7 1,0-1-51,2 0 1,0 0 0,0 1 0,1-1 0,0 0 0,3 15 0,-2-24-48,-1 1 0,1-1 0,0 0 0,0 1 0,1-1-1,-1 0 1,1 0 0,-1 1 0,1-1 0,0 0 0,0-1 0,1 1 0,-1 0 0,0-1-1,1 1 1,3 1 0,-1 0-240,0-1-1,0 0 1,0 0-1,1-1 1,-1 0 0,1 0-1,0 0 1,11 2-1,-4-3-508,0 1 0,0-2 0,0 0-1,0-1 1,0 0 0,0 0-1,0-2 1,18-5 0,-10 1 479,-1-2 0,0 0 0,0-1 0,-1-1 0,0-1 0,-1-1 0,-1 0 0,19-19 0,-27 24 559,0-1 0,-1 0 0,0-1 0,-1 1-1,0-2 1,0 1 0,-1-1 0,-1 0-1,0 0 1,0 0 0,-1-1 0,-1 1-1,0-1 1,0 0 0,-1 0 0,0-15-1,-2 26-98,0-1 0,0 1 0,0 0 0,0 0 0,0 0 0,-1 0 0,1 0 0,0 0 0,-1 0-1,1 0 1,-1 0 0,0 0 0,1 0 0,-1 0 0,0 0 0,1 0 0,-1 0 0,0 0 0,0 0-1,0 1 1,0-1 0,0 0 0,1 1 0,-3-1 0,0-1 87,0 1-1,-1 0 0,1 0 1,0 0-1,-1 0 1,1 1-1,-1-1 1,-4 1-1,2 0-47,0 0 0,-1 0 0,1 1 0,0 0-1,0 0 1,1 0 0,-1 1 0,0 0-1,-10 5 1,13-4-158,0 0-1,0 1 1,0-1-1,0 1 1,1-1-1,0 1 1,-1 0-1,1 0 1,0 0-1,1 0 1,-1 0-1,1 1 1,0-1-1,0 0 1,0 1-1,1-1 1,-1 1-1,1-1 1,1 7-1,-1 5-21,1 0 0,1 0 0,1 0 0,5 18 0,-2-15-27,18 34 1,-19-43 18,1 0 0,-2 0 0,1 1 0,-1-1 0,-1 1 0,0 0 0,0 0 0,-1 0 0,-1 1 0,1 14 0,-3-25-5,1 1 1,-1-1-1,0 1 0,1-1 0,-1 0 0,0 1 0,0-1 1,0 0-1,0 0 0,0 0 0,0 0 0,0 0 0,0 0 1,-1 0-1,1 0 0,0 0 0,-1 0 0,1-1 0,0 1 0,-1 0 1,1-1-1,-1 1 0,1-1 0,-1 0 0,1 1 0,-1-1 1,-2 0-1,-48 3-1650,46-3 928,-7 0-2982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12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53 295 9828,'0'0'1390,"0"0"585,0 0-436,0 0-851,0 0-373,-11 1 0,4 0-279,-23 3 8,25-3-7,19 0 51,219-12 1002,-39 0-461,-50 8-227,182-6-125,-2-27 100,345-50-70,-568 74-254,-1-3 1,147-44-1,-171 41-18,0 3-1,1 3 1,1 3 0,93 3-1,-95 6-16,130 19-1,-12 2 46,22 5 5,-164-17-28,2-2 0,71 1 0,-124-8-27,0 17-559,0 2-4500,-1-3-5313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2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31 238 8084,'0'0'1854,"0"0"-373,0 0-356,0 0-396,0 0 90,0 0-67,-5 1-277,-16 6 11,16-5-156,5-2-114,2 0-205,1-1-1,-1 1 0,0-1 1,0 1-1,0-1 0,0 0 0,0 0 1,0 0-1,0 0 0,0 0 0,0 0 1,0-1-1,0 1 0,1-2 1,24-26 6,-17 18 17,12-16 72,33-53 0,0 0 2,-55 80-109,0-1-1,1 1 1,-1 0-1,0 0 1,0-1-1,0 1 1,0 0-1,1-1 1,-1 1 0,0 0-1,0 0 1,0 0-1,1-1 1,-1 1-1,0 0 1,1 0-1,-1 0 1,0 0 0,0-1-1,1 1 1,-1 0-1,0 0 1,1 0-1,-1 0 1,0 0-1,1 0 1,-1 0 0,0 0-1,1 0 1,-1 0-1,1 0 1,2 10 1,-3 27 74,0-26-43,-5 36-6,-1 0 1,-2 0 0,-19 62-1,0 0 1,25-98-283,0 1-1,1 0 1,1 14 0,0-25 181,0-1-1759,0-1-1916,0-6-2428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1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12086,'0'0'1792,"0"0"-335,0 0-625,0 0-31,0 0-545,0 0-240,0 0-16,-19 24-865,38-3-1199,-11-9-2483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0:1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10789,'0'0'912,"0"0"-912,0 0-96,0 0-3425,0 0-2322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7 9316,'0'0'1425,"0"0"77,-21-1-494,3-1-818,8 1-86,0 0 1,1 0-1,-1 1 0,0 0 0,0 1 1,0 0-1,0 1 0,0 0 0,1 0 1,-1 1-1,-12 5 0,11-3 50,0 0 0,0 1 0,0 1 0,1-1 0,0 2 0,0-1 0,0 1 0,1 1 0,-14 16 0,19-18-87,0-1 0,0 1 0,1 0-1,0 0 1,0 1 0,1-1 0,-1 0 0,2 1-1,-1 0 1,1-1 0,0 1 0,1 0 0,0 0-1,0-1 1,0 1 0,4 15 0,-1-10-88,0 0-1,1 0 1,0-1 0,1 0 0,1 1 0,11 18-1,53 65-277,-3-4 75,-63-84 135,0-1 1,0 1 0,-1 0 0,5 14 0,-7-19 66,-1-1 1,1 1 0,0 0 0,-1-1-1,0 1 1,0 0 0,0-1-1,0 1 1,0 0 0,0-1-1,-1 1 1,1 0 0,-1-1-1,0 1 1,0-1 0,0 1 0,0-1-1,0 1 1,-3 2 0,-1 1 42,-1-1 0,0 0 1,-1 0-1,0 0 1,1-1-1,-1 0 1,0-1-1,-1 0 0,1 0 1,-1 0-1,-11 2 1,-4 1-56,-1-2-1,-37 3 1,60-7-74,-1 1 1,0-1-1,1 0 0,-1 0 0,1 0 0,-1 0 0,0 0 0,1-1 0,-1 1 0,1 0 1,-1-1-1,1 1 0,-1-1 0,1 1 0,-1-1 0,-1-1 0,2 1-267,0-1 0,1 1 0,-1 0 0,1-1 0,0 1 0,-1 0 0,1-1 0,0 1 0,0-1 0,0 1 0,0-1-1,0 1 1,0 0 0,0-1 0,0 1 0,1-1 0,0-2 0,4-11-5102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5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12694,'0'0'896,"0"0"-896,0 0 144,0 0-32,0 0 769,0 0-433,4 113-256,-20-34-144,3-1-48,1-3 32,2-9 32,5-9-128,-1-10-80,4-7-688,0-10-1505,-2-13-1073,4-17-144,-4-7-15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74 194 192,'-7'-17'2404,"-56"-119"4154,62 135-6499,1 0 0,-1 0 0,1 0 0,0 0 1,-1 1-1,1-1 0,0 0 0,0 0 1,-1 0-1,1 0 0,0 0 0,0 0 0,0 0 1,0 0-1,0 0 0,1 0 0,-1 0 0,0 0 1,0 0-1,1 0 0,-1 0 0,0 0 1,1 0-1,-1 0 0,1 0 0,-1 1 0,1-1 1,-1 0-1,1 0 0,0 1 0,-1-1 1,1 0-1,0 1 0,0-1 0,0 0 0,-1 1 1,1-1-1,0 1 0,0 0 0,0-1 1,2 0-1,4 0-128,0-1 1,0 1-1,0 1 1,0-1 0,7 2-1,0-2 282,228 0-79,-128 2-303,-124 20 2642,-16 11-2266,14-19-78,0 2 1,-9 15-1,18-25-95,0 0-1,1 0 1,-1 0-1,1 1 0,0-1 1,1 1-1,-1 0 1,1-1-1,0 1 1,0 9-1,1-13-56,0-1 0,0 1 0,0-1 1,0 1-1,0 0 0,0-1 0,0 1 0,1-1 0,-1 1 0,0-1 0,1 1 0,0-1 0,-1 0 1,1 1-1,0-1 0,-1 0 0,1 1 0,0-1 0,0 0 0,0 0 0,0 1 0,0-1 1,2 1-1,1-1-164,-1 0 1,1 0 0,-1 0 0,1 0-1,0 0 1,-1-1 0,1 0 0,0 0 0,4 0-1,-5 0 117,0 0 0,-1 0 0,1 0-1,0 0 1,0 0 0,0-1 0,0 1-1,0-1 1,0 0 0,-1 0 0,1 0-1,0 0 1,-1 0 0,1 0 0,-1-1-1,1 0 1,-1 1 0,1-1 0,-1 0-1,0 0 1,0 0 0,0 0 0,0-1-1,-1 1 1,1 0 0,0-1 0,-1 1-1,0-1 1,2-4 0,1 0 102,-1 0 0,1-1 1,-1 1-1,-1-1 0,0 1 1,0-1-1,0 0 0,0-12 1,-2 20 337,0 0 7,10 7-108,8 35 584,-16-35-723,1 1 0,0 0 1,0-1-1,1 1 0,6 8 0,-8-14-263,-1 0-1,1 0 1,0-1-1,-1 1 1,1-1 0,0 1-1,0-1 1,0 0-1,0 1 1,0-1-1,1 0 1,-1 0-1,0-1 1,0 1-1,1 0 1,-1-1-1,0 0 1,1 1 0,-1-1-1,1 0 1,-1 0-1,5-1 1,-5 1 1,-1-1-1,1 1 1,0-1 0,-1 0 0,1 1 0,-1-1 0,1 0 0,-1 0 0,1 0 0,-1 0 0,1 0-1,-1 0 1,0-1 0,0 1 0,0 0 0,0-1 0,0 1 0,0-1 0,1-1 0,13-32 1664,-10 26 739,-4 44-1167,-2-27-1132,1 1 0,0 0 0,1-1 1,0 1-1,1 0 0,-1-1 0,2 1 1,-1-1-1,6 11 0,-8-18-40,0-1 0,0 1 0,0-1 0,1 1 0,-1-1 0,0 1 0,0-1 0,1 1 0,-1-1 0,0 1 0,1-1 0,-1 0 0,1 1 0,-1-1 0,0 0 0,1 1 0,-1-1 0,1 0 0,-1 0 0,1 1 0,-1-1-1,1 0 1,-1 0 0,1 0 0,-1 0 0,1 0 0,-1 1 0,1-1 0,0 0 0,7-13-558,0-27 1065,-7 36-428,1-16 327,0 6 263,0 1 1,1-1-1,8-23 1,-9 32-533,0 1 0,0-1 1,1 1-1,-1 0 0,1 0 1,0 0-1,0 0 0,1 1 0,-1-1 1,1 1-1,0 0 0,-1 0 1,1 0-1,9-4 0,6-2-100,0 0-1,28-8 0,-9 8-3381,-25 6-2027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6995,'0'0'4466,"0"0"-3041,0 0-1249,0 0 176,0 0 272,0 0-367,3 129 31,-3-65-240,0 4-16,0-2-32,0-6-32,0-14-817,0-9-2464,0-37-49,0 0-3281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4 279 9396,'0'0'2655,"0"0"-926,0 0-889,0 0-627,-2-5-298,2 4 84,0 0-1,-1 1 1,1-1-1,0 0 1,0 0-1,0 0 1,-1 1 0,1-1-1,0 0 1,0 0-1,0 0 1,0 1-1,0-1 1,1 0-1,-1 0 1,0 0 0,0 0-1,0 1 1,1-1-1,-1 0 1,0 0-1,1 1 1,-1-1 0,1 0-1,-1 1 1,1-1-1,-1 0 1,1 1-1,-1-1 1,1 1-1,0-1 1,-1 1 0,2-1-1,34-9 79,-14 7-12,56-16-380,-46 11-1074,-1 0 0,1 3-1,54-4 1,-84 9 1356,0 0-1,-1 0 0,1 0 0,0 1 0,-1-1 0,1 0 1,0 1-1,-1-1 0,1 1 0,0 0 0,-1 0 0,1-1 0,-1 1 1,0 0-1,1 0 0,-1 0 0,0 1 0,1-1 0,-1 0 1,0 0-1,0 1 0,0-1 0,0 0 0,0 1 0,0-1 0,-1 1 1,1 0-1,0-1 0,-1 1 0,1 0 0,0 3 0,0 5 172,1 1-1,-2 0 1,1 0-1,-2 13 0,0 6 337,10 60-405,-7-81-2110</inkml:trace>
  <inkml:trace contextRef="#ctx0" brushRef="#br0" timeOffset="1">458 63 11173,'0'0'2561,"0"0"-1376,0 0-737,0 0-400,0 0-48,0 0-176,0-62-3554,0 71-1488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7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7203,'0'0'136,"0"0"406,0 0 1064,0 0 299,0 0-520,17 15 170,-13-7-1536,0 0 0,-1 1 0,-1 0 0,3 13 0,-3-15-4,-1 0 1,1 0-1,0 0 1,1 0-1,0 0 1,0 0-1,5 9 1,-6-15-23,0 0 0,-1 1 1,1-1-1,0 0 0,0 0 1,0 0-1,0 0 0,0 0 1,0-1-1,0 1 0,0-1 1,0 1-1,0-1 0,0 1 1,0-1-1,3 0 0,44-2-174,-27 1 140,-17 2 40,-1-1 1,1 1-1,0 0 1,-1 0-1,1 1 1,-1-1-1,1 1 1,-1 0-1,6 4 1,-5-3-29,0-1 0,0 1 0,1-1 1,-1 0-1,0-1 0,1 1 0,9 0 1,6 0-33,-1-1 1,1-1 0,-1-1 0,1-1-1,-1-1 1,0 0 0,1-2-1,-2 0 1,39-16 0,-44 14 53,-2 1 5,1 0 1,0 0 0,0 1-1,1 1 1,-1 0-1,1 1 1,0 0-1,0 1 1,23 0-1,-34 2 9,0 1-1,0 0 0,-1 0 1,1 0-1,0 0 0,-1 1 0,1-1 1,-1 1-1,1-1 0,-1 1 0,0 0 1,0 0-1,0 0 0,0 0 0,0 0 1,0 1-1,0-1 0,-1 1 0,1-1 1,-1 1-1,0-1 0,2 5 0,2 6 202,0 1-1,0 0 1,2 17-1,1 19 606,1 71 0,-1-19-726,-7-85-1069,-1-11-2761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68 5683,'0'0'5362,"0"0"-3036,0 0-1627,0 0-434,0 0-137,0 0-8,-1 11-16,1-8-86,-1 10 44,0 1-1,1-1 1,3 23 0,-3-32-59,1 0-1,0 0 1,0 0 0,0-1-1,1 1 1,-1 0 0,1-1 0,4 6-1,-5-7-8,0-1-1,0 1 1,0-1 0,1 0-1,-1 0 1,0 0-1,1 0 1,-1 0 0,1 0-1,0 0 1,-1 0-1,1-1 1,0 1-1,-1 0 1,1-1 0,0 1-1,-1-1 1,1 0-1,0 0 1,2 0-1,4 0 27,0-2-1,-1 1 0,1-1 0,-1 0 0,1 0 0,-1-1 0,0 0 0,0-1 0,0 1 0,-1-1 0,1 0 1,-1-1-1,0 0 0,0 0 0,0 0 0,-1-1 0,6-6 0,-3 3-434,-1 0 0,0-1 0,-1 0-1,0 0 1,0 0 0,-1-1 0,0 0 0,-1 0 0,0 0-1,3-19 1,-6 16-3928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7972,'0'0'1977,"0"0"-1556,0 0-181,0 0 630,0 13 5,2 10-689,1-1-1,0 0 1,1 0-1,11 29 1,-12-44-159,0 1 1,0-1-1,1 0 1,0 0-1,0 0 1,1-1-1,10 12 1,-12-15-34,1 0 0,-1 0 0,1 0-1,0-1 1,0 1 0,0-1 0,0 0 0,1 0 0,-1 0 0,0-1 0,1 1 0,-1-1 0,1 0 0,9 0-1,-7 0-77,-1-1 0,1 0 0,0 0 0,0-1 0,0 0 0,0 0 0,-1-1 0,1 0 0,0 0 0,-1 0 0,11-6 0,-13 5-299,1 0-1,-1 0 1,0-1 0,0 1-1,0-1 1,-1 0-1,1 0 1,-1 0 0,4-7-1,-1-5-3799</inkml:trace>
  <inkml:trace contextRef="#ctx0" brushRef="#br0" timeOffset="1">366 36 5282,'0'0'881,"0"0"495,0 0-623,0 0 127,46 104 225,-40-59-65,2-5-544,1-5-496,-7-28-32,2-5-3185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94 7876,'0'0'1824,"0"0"-450,-18-7-373,-56-19-105,68 24-809,0 0-1,0 0 0,0 1 1,0 0-1,0 0 0,0 1 1,0 0-1,-1 0 0,1 0 1,0 1-1,0 0 1,0 0-1,0 0 0,0 1 1,0 0-1,0 0 0,0 1 1,1 0-1,-1 0 0,1 0 1,-9 7-1,1 2-79,0 1-1,1 1 1,0 0-1,1 0 1,-14 25-1,22-33 56,-15 22-56,1 0 1,2 2-1,1 0 0,2 0 0,0 2 0,3-1 0,0 1 0,2 1 1,1-1-1,2 1 0,1 0 0,2 46 0,3-67-9,0 1 0,1-1 0,1 1-1,0-1 1,0 0 0,1 0 0,1-1 0,0 1-1,1-1 1,0-1 0,0 1 0,1-1-1,0 0 1,1-1 0,14 12 0,-8-8 7,0-1 1,0-1 0,2-1-1,-1 0 1,1-1-1,0-1 1,1 0 0,0-1-1,32 7 1,-33-11-25,0 0 0,0-1 0,1-1 1,-1 0-1,0-1 0,1-1 0,27-6 0,-32 4 3,0-1 1,0 0-1,-1-1 0,0 0 0,0-1 0,0-1 0,-1 0 0,0 0 0,0-1 1,14-14-1,-8 6 48,-2-1 0,0-1 0,-1 0 0,-1-1 0,0-1 0,-2 0 0,0 0 1,-1-1-1,-2 0 0,11-36 0,-12 29 40,-1-1-1,-2 0 1,-1-1-1,-1 1 1,-1 0 0,-2-1-1,-8-54 1,5 63 93,-1 1 0,-1 1-1,0-1 1,-2 1 0,0 0 0,-1 0 0,-1 1 0,-1 0 0,-23-28 0,26 36-87,1 1 1,-2 1-1,1-1 1,-1 1 0,0 1-1,-1 0 1,0 0-1,0 1 1,0 0 0,-1 1-1,0 0 1,0 0 0,0 1-1,-1 1 1,1 0-1,-1 1 1,0 0 0,-14-1-1,24 3-107,1 0 1,-1 0-1,1 0 0,-1 0 0,0 0 0,1 0 1,-1 0-1,1 1 0,-1-1 0,1 0 0,-1 1 1,1-1-1,-1 1 0,1 0 0,-1-1 1,1 1-1,-2 2 0,2-2-95,0 1 0,0 0 0,1 0 1,-1 0-1,1 0 0,0-1 0,-1 1 0,1 0 0,0 0 1,0 0-1,0 0 0,1 2 0,-1 0-85,0 19-4016,1 0-5309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11493,'0'0'3218,"0"0"-1970,0 0-623,0 0-497,0 0-128,0 0-1265,0-42-2913,0 49-5394</inkml:trace>
  <inkml:trace contextRef="#ctx0" brushRef="#br0" timeOffset="1">175 1 9684,'0'0'1025,"0"0"-913,0 0 368,0 0 625,0 0 191,17 88-543,-17-34-129,0 4-448,0 3-80,0 1-96,0 1-176,0-6-961,0-43-1168,0-7-2385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09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4 662 4738,'0'0'2196,"0"-19"-265,-3-59-498,3 76-1378,0 0 0,0 0 0,0-1 0,0 1 0,0 0 0,1 0 0,-1 0 0,1 0 0,-1 0 0,1 0 0,0 0 0,0 0 0,0 0 0,0 0 0,0 0 0,0 0 0,0 0 0,1 1 0,-1-1 0,1 0 0,-1 1 0,1 0 0,0-1 0,3-1 0,0 0-1,1 1-1,-1 0 1,1 0 0,0 1-1,0 0 1,10-1 0,-2 0 151,21-5-17,-2 2-61,1-1 0,-1-2-1,-1-2 1,49-20 0,-73 26-131,0 0 0,0-1 1,-1 0-1,1 0 0,-1 0 0,0-1 1,-1 0-1,1-1 0,-1 0 0,-1 1 1,1-2-1,-1 1 0,0-1 1,-1 0-1,0 0 0,0 0 0,0 0 1,-1-1-1,-1 1 0,1-1 0,-1 0 1,0-11-1,1-2 8,-2 0 0,0-1 1,-1 1-1,-6-35 0,5 50 119,0 1 0,-1-1-1,0 0 1,0 1 0,0-1 0,-1 1-1,0-1 1,0 1 0,-1 0 0,0 1-1,0-1 1,0 0 0,0 1-1,-1 0 1,0 0 0,0 1 0,0-1-1,-12-6 1,16 11-97,1-1 0,-1 1-1,0 0 1,1 0 0,-1 0 0,0 0 0,1 0-1,-1 0 1,0 0 0,1 0 0,-1 0 0,0 0-1,1 0 1,-1 0 0,0 0 0,1 0 0,-1 1-1,0-1 1,1 0 0,-1 1 0,1-1 0,-1 0 0,1 1-1,-1-1 1,1 0 0,-1 1 0,1-1 0,-1 1-1,1-1 1,-1 1 0,1 0 0,0-1 0,-1 1-1,1-1 1,0 1 0,-1 0 0,1-1 0,0 1-1,0-1 1,0 1 0,0 0 0,0-1 0,0 1-1,-1 0 1,2 1 0,-7 41-43,5-34 157,-6 315-33,7-320-119,1-1 0,-1 1 0,1 0 0,0-1 0,0 1 1,1-1-1,-1 0 0,1 1 0,-1-1 0,1 0 0,0 0 1,0 0-1,1 0 0,-1 0 0,1 0 0,-1-1 0,1 1 1,0-1-1,0 0 0,0 0 0,0 0 0,0 0 0,1 0 0,-1-1 1,0 1-1,7 1 0,10 3-91,0-1 0,0-1 0,34 4 0,-30-6 82,-16-1 23,-1 0 0,0 1 0,1 0 0,-1 0 0,0 0 0,0 1 0,12 6 0,-15-6 9,0 0 1,0 0-1,0 1 1,-1-1 0,0 1-1,1-1 1,-1 1-1,0 0 1,-1 1-1,1-1 1,-1 0-1,4 9 1,2 5-42,-6-13-265,1 0 0,-1 0-1,0 1 1,0-1 0,0 1 0,-1-1 0,1 12 0,-2-11-6220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0 533 11765,'0'0'582,"0"0"-1049,18-12 291,4-3 184,0-1 0,-1 0 0,-1-2 0,0-1 0,17-21 0,77-123 446,-97 136-418,-1-2-1,-2 0 1,-1-1 0,9-34-1,-20 60 7,-1 0 0,0-1 0,0 1 0,0 0 0,-1-1 0,1 1 0,-1-5-1,0 8 12,-1 0-1,1 0 0,0 0 1,-1 1-1,1-1 0,-1 0 1,1 0-1,-1 1 0,1-1 1,-1 0-1,1 1 0,-1-1 1,0 0-1,1 1 0,-1-1 1,0 1-1,0-1 0,1 1 1,-1-1-1,0 1 0,0 0 0,0-1 1,0 1-1,1 0 0,-1 0 1,0 0-1,0-1 0,0 1 1,0 0-1,0 0 0,0 0 1,0 0-1,1 1 0,-2-1 1,-3 0 15,1 0 1,0 1-1,0-1 1,0 1-1,0 0 1,0 0-1,0 0 1,0 1 0,0 0-1,0-1 1,1 1-1,-1 0 1,1 1-1,-1-1 1,-3 4-1,2 0-28,0-1-1,0 1 1,0 0-1,1 0 1,0 0-1,0 1 1,-5 13-1,2-1-29,1 0 1,1 1-1,0-1 1,2 1-1,-2 34 1,4 127 28,2-163-145,1 1-1,1-1 1,0 0 0,1 0 0,1-1-1,1 1 1,10 21 0,-15-37-147,0 0 1,0 0 0,0-1-1,0 1 1,0 0-1,1-1 1,-1 1-1,0-1 1,1 1-1,2 1 1,10 3-4054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1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13302,'0'0'1142,"0"0"-961,0 0-279,17 0 124,54-7-15,-64 6-39,-1-1-1,1 0 1,-1-1 0,1 1 0,-1-1-1,0-1 1,0 1 0,0-1-1,-1 0 1,1 0 0,-1-1 0,0 0-1,0 0 1,-1 0 0,1 0 0,-1-1-1,0 1 1,-1-1 0,1 0-1,-1 0 1,0-1 0,-1 1 0,0-1-1,0 1 1,0-1 0,-1 0-1,0 0 1,0 1 0,0-10 0,-2 15 94,1 1 0,-1-1 1,0 0-1,0 1 1,1-1-1,-1 1 1,0-1-1,0 0 0,0 1 1,0 0-1,1-1 1,-1 1-1,0 0 1,0-1-1,0 1 0,0 0 1,0 0-1,0 0 1,0 0-1,0 0 1,0 0-1,0 0 0,0 0 1,0 0-1,0 0 1,-1 1-1,-31 5 731,30-4-749,0 0 0,0 0 1,0 0-1,1 0 0,-1 0 0,1 1 0,-1 0 0,1-1 1,0 1-1,0 0 0,0 0 0,0 0 0,0 0 0,1 0 1,-1 1-1,1-1 0,0 1 0,0-1 0,0 0 0,1 1 1,-1 6-1,0-5-55,1 0 0,0 0 1,0 0-1,1 0 0,-1-1 1,1 1-1,0 0 0,0-1 0,1 1 1,0-1-1,-1 1 0,1-1 1,1 1-1,-1-1 0,6 7 1,-3-5-76,1-1 1,-1 0 0,1 0 0,-1-1-1,2 1 1,-1-1 0,7 3 0,-8-5-401,-1 0 0,0-1 0,1 1 0,-1-1 1,1 0-1,-1 0 0,1-1 0,4 1 0,12-1-4203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2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0 412 3169,'0'0'8490,"0"0"-6577,18-15-2228,1 1 124,-3 1 42,0 0-1,-1-1 0,-1 0 1,0-1-1,19-27 0,-17 18 108,-1 0 0,-1 0 0,-1-2 0,-2 0 0,0 0 0,-2-1 0,12-54 0,-21 80 133,0 1 0,0-1 0,0 1 0,0 0 0,0-1 0,1 1 0,-1-1 0,0 1 0,0 0 0,-1-1 0,1 1 0,0-1 0,0 1 0,0-1 0,0 1 0,0 0 0,0-1 0,0 1 0,-1 0 0,1-1 0,0 1 0,0-1 0,-1 1 1,1 0-1,0-1 0,0 1 0,-1 0 0,1 0 0,0-1 0,-1 1 0,1 0 0,0 0 0,-1-1 0,1 1 0,0 0 0,-1 0 0,1 0 0,-1 0 0,1 0 0,-1 0 0,1-1 0,0 1 0,-1 0 0,-1 1-2,1-1 0,-1 0 0,1 0 0,0 0 0,-1 1 0,1-1 0,0 1 0,-1-1 0,1 1 0,0 0 0,0-1 0,-3 3 0,1 0-63,0 0-1,0 0 0,0 1 0,1 0 0,-1-1 0,1 1 0,0 0 1,0 0-1,0 0 0,-1 5 0,-13 49 98,12-44-117,-5 32-303,2 1 0,-3 56 0,7 91-1998,3-154 1629,-1-13-3486,-4-14-1642</inkml:trace>
  <inkml:trace contextRef="#ctx0" brushRef="#br0" timeOffset="1">10 630 3025,'0'0'7476,"0"0"-5091,0 0-1873,0 0-496,41-110-16,17 82 16,11 4-16,5 3-272,-7 4-3330,-45 15-2705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2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1 384 5891,'0'0'5114,"0"0"-3433,0 0-1828,9-22-88,2-5 253,3-9 132,19-70 0,-5-30 353,-24 80 5277,-7 102-5562,-12 75 0,-1-2-105,7 61-1849,-1 10-2269,6-172-1165,-1-16-3373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8820,'0'0'3930,"0"0"-1486,0 0-1593,0 0-691,3-5-187,-1 3 34,0-1 0,0 1 0,0 0 0,0 0 0,1 0 0,-1 0 0,1 1 0,-1-1 0,1 1 0,-1-1 0,1 1 0,0 0 0,0 0 0,0 0 0,0 0 0,0 1 0,0-1 0,0 1 0,3 0 0,18-2 59,36 3-1,-7 0-61,-13-3-732,42-8-1,-71 8-115,1-1 0,-1 0 0,0 0-1,0-1 1,0-1 0,0 0 0,-1 0-1,13-9 1,-21 12 592,0 0-1,1 0 0,-2 0 1,1-1-1,0 1 1,0 0-1,-1-1 1,1 1-1,-1-1 1,0 1-1,1-1 1,-1 0-1,0 0 0,-1 1 1,1-1-1,-1 0 1,1-3-1,-2-31 843,0 36-298,0 0-1,0-1 1,0 1 0,0 0 0,0 0 0,0 0 0,0 0 0,0 0 0,0 0 0,0 0 0,0 0 0,-1 1 0,1-1 0,0 0-1,-1 1 1,1-1 0,0 1 0,-1-1 0,1 1 0,-1 0 0,1-1 0,-1 1 0,1 0 0,-1 0 0,1 0 0,-1 0 0,1 0-1,-3 1 1,1-1-132,1 0-1,-1 0 1,1 1-1,-1-1 0,1 0 1,-1 1-1,1 0 1,-1-1-1,1 1 0,0 0 1,-1 0-1,1 1 1,0-1-1,0 0 1,0 1-1,-3 2 0,1 5-142,1 0 0,1 1 0,0-1 0,0 0 0,1 1-1,0 0 1,0-1 0,1 1 0,0 0 0,1-1 0,0 1-1,1-1 1,0 1 0,0-1 0,6 14 0,-4-17-35,-1 0-1,1 0 1,0 0 0,0-1 0,0 0 0,1 0 0,0 0 0,0 0-1,0-1 1,0 0 0,7 4 0,-9-6-117,-1-1 0,0 0 0,1 1 0,-1-1 0,1 0 0,-1-1 0,1 1 0,0 0 0,-1-1 0,1 1 0,0-1 0,-1 0 0,1 0 0,0 0 0,-1 0 0,1-1 0,0 1 0,-1-1 0,1 1 0,0-1 0,-1 0 0,1 0 0,-1 0 0,1 0 0,-1-1 0,0 1 0,0-1 0,1 1 0,-1-1 0,0 0 0,1-2 0,6-7-46,0 0 0,-1-1-1,-1 0 1,0 0 0,7-17 0,-8 14 434,1 2 0,0-1 0,1 1 0,15-19 0,-23 32-177,1-1 0,-1 1-1,1 0 1,-1-1-1,1 1 1,-1 0-1,1 0 1,-1-1 0,1 1-1,-1 0 1,1 0-1,-1 0 1,1 0 0,-1 0-1,1 0 1,-1 0-1,1 0 1,0 0-1,-1 0 1,1 0 0,-1 0-1,1 0 1,-1 0-1,1 0 1,-1 0-1,1 1 1,-1-1 0,1 0-1,-1 1 1,1-1-1,-1 0 1,1 0-1,-1 1 1,0-1 0,1 1-1,-1-1 1,0 0-1,1 1 1,-1-1-1,1 2 1,16 22-291,-15-20 474,7 10-205,-1 1 0,8 20 0,-14-29-441,0-1 0,-1 1 1,1-1-1,-1 1 0,0 0 1,0 6-1,8-18-437,10-9 775,0 1-1,0 0 1,1 1 0,38-17 0,93-30 825,-50 22-538,-77 27-1425,-19 7-3381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5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12982,'0'0'1937,"0"0"-1537,0 0-224,0 0 416,0 0-239,-31 150-225,27-73-128,0 3 96,4-4-192,0-5-849,0-51-2560,0-12-1058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10293,'0'0'1696,"0"0"-815,0 0-529,0 0 480,0 0-559,0 0 31,87 63-16,-52-14-240,2-1-48,-1-1-817,-3-3-2144,-23-34-705,-4-8-2752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4210,'0'0'2145,"0"0"-272,0 0 480,0 0-272,0 0-961,0 0-239,26-75-337,-26 112 96,0 15-288,0 12-352,0 8 0,0-4-288,0-4-1617,0-8-160,3-46-1472,1-10-1553</inkml:trace>
  <inkml:trace contextRef="#ctx0" brushRef="#br0" timeOffset="1">109 327 4002,'0'0'3233,"0"0"-2488,0 0-548,0 0 150,0 0-142,13 13-146,47 40-38,-56-50-19,-1-1 0,1 0-1,0 0 1,-1 0-1,1-1 1,0 1-1,0-1 1,0 0 0,0 0-1,0 0 1,0-1-1,0 1 1,0-1 0,1 0-1,-1 0 1,0-1-1,0 1 1,0-1-1,0 0 1,0 0 0,0 0-1,0 0 1,0-1-1,0 0 1,-1 1 0,1-2-1,0 1 1,-1 0-1,0-1 1,0 1-1,4-5 1,-2 3 83,-1 0 1,0-1-1,-1 0 1,1 1-1,-1-2 0,0 1 1,0 0-1,0 0 0,-1-1 1,0 1-1,0-1 1,0 0-1,-1 0 0,0 0 1,0 0-1,0 0 0,-1-7 1,0 11 33,-1 0-1,1 0 1,-1 0 0,1 0-1,-1 0 1,0 0 0,0 0 0,0 0-1,0 1 1,0-1 0,-1 0 0,1 1-1,0-1 1,-1 1 0,1-1 0,-1 1-1,1-1 1,-1 1 0,0 0 0,0 0-1,0 0 1,1 0 0,-1 0 0,0 1-1,0-1 1,0 0 0,0 1 0,0 0-1,-4-1 1,-8-2 210,0 2-1,0-1 1,-16 2 0,-3 5-109,32-5-332,0 1 0,0-1 0,0 1 1,0 0-1,0-1 0,0 1 0,0 0 0,0-1 0,0 1 0,1 0 0,-1 0 0,0 0 0,0 0 0,1 0 1,-1 0-1,0 0 0,1 0 0,-1 0 0,1 0 0,0 0 0,-1 1 0,1-1 0,0 0 0,-1 2 0,1 8-3908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4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86 121 10933,'0'0'1929,"0"0"-1305,2 20-517,-2-12-98,10 170 279,-9-142-243,-2 0 0,-2 0 0,-9 51 0,9-75-40,0 2-1,-1 0-1,0-1 1,-11 23-1,15-35-4,0 0-1,0-1 1,0 1-1,0-1 0,0 1 1,0-1-1,-1 1 1,1-1-1,0 0 1,0 1-1,-1-1 1,1 1-1,0-1 1,-1 1-1,1-1 1,0 0-1,-1 1 0,1-1 1,0 0-1,-1 1 1,1-1-1,-1 0 1,1 0-1,-1 1 1,1-1-1,-1 0 1,1 0-1,-1 0 1,1 0-1,-1 1 0,1-1 1,-1 0-1,1 0 1,-1 0-1,1 0 1,-1 0-1,1 0 1,-1-1-1,1 1 1,-1 0-1,1 0 1,-1 0-1,1 0 0,-1 0 1,1-1-1,-1 1 1,1 0-1,0-1 1,-1 1-1,1 0 1,-1-1-1,1 1 1,0 0-1,-1-1 1,1 1-1,0 0 0,-1-1 1,1 1-1,0-2 1,-14-29-307,7-12-79,2-1-1,1-1 1,3 1-1,4-48 1,-2 69 392,2 0 0,0 0-1,2 0 1,0 0 0,10-25-1,-11 38 34,0-1-1,1 0 1,0 1-1,1 0 1,0 0-1,0 1 0,1-1 1,1 2-1,-1-1 1,1 1-1,1 0 1,12-9-1,-14 13 53,1 1-1,0 0 1,0 0-1,1 1 1,-1 0-1,0 0 1,1 1-1,-1 0 1,1 0 0,-1 1-1,1 0 1,-1 1-1,15 2 1,-21-2-72,1 0 0,-1 0 0,0 0 0,0 0 0,0 1 0,0-1 0,0 1 0,0-1 0,0 1 0,0-1 0,0 1 0,-1 0 0,1 0 0,-1 0 0,1 0 0,-1 0 0,0 0 0,0 1 0,0-1 0,0 0 0,0 1 0,0-1 0,0 0 0,-1 1 0,0-1 0,1 1 0,-1 3 0,1 5 25,-1-1 0,0 1 1,0-1-1,-1 1 0,-3 13 0,2-16-30,-1 1 0,0-1-1,-1 0 1,0 0 0,0 0 0,0 0 0,-1-1-1,0 0 1,-1 0 0,-7 8 0,-10 7 26,-36 29-1,45-39-35,12-11-92,0 0 1,0 1-1,0-1 0,1 1 0,-1-1 0,1 1 0,-1 0 1,1-1-1,0 1 0,-1 0 0,1 0 0,0 0 0,0 0 1,0 0-1,1 0 0,-1 1 0,0-1 0,1 0 0,-1 3 0,1-2-4443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21 7059,'0'0'2105,"0"0"-469,0 0-345,0 0-189,0 0-166,-23-3-160,-74-12-234,93 14-496,-1 0 0,0 1 1,0 0-1,0-1 0,0 2 0,0-1 0,1 0 1,-1 1-1,0 0 0,0 0 0,1 1 1,-1-1-1,1 1 0,-1 0 0,1 0 0,-1 0 1,1 1-1,0 0 0,0-1 0,1 1 0,-1 1 1,-3 3-1,5-4-56,0 0 1,0 1-1,1-1 1,-1 1-1,1-1 1,0 1-1,0 0 1,0-1-1,1 1 0,-1 0 1,1 0-1,0 0 1,0-1-1,0 1 1,0 0-1,1 0 1,0 0-1,-1-1 1,1 1-1,1 0 1,-1-1-1,0 1 1,1-1-1,2 5 0,7 8-92,0 1-1,0-2 0,18 19 0,5 7-254,-33-40 309,0-1 0,0 1 0,0 0 0,-1 0 0,1-1 0,0 1 0,-1 0 0,1 0 0,0 0 0,-1 0 0,1 0 0,-1 0 0,0 0 0,1 0 0,-1 0 0,0 0 0,0 0 0,1 0 0,-1 0 0,0 0 0,0 1-1,0-1 1,0 0 0,0 0 0,-1 0 0,1 0 0,0 0 0,0 0 0,-1 0 0,1 0 0,-1 0 0,1 0 0,-1 1 0,-1-1-99,0 1 0,0-1 0,0 0 1,0-1-1,0 1 0,0 0 0,0 0 0,0-1 0,-1 0 0,1 1 0,0-1 0,0 0 0,-5 0 0,2 0-3006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6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8020,'0'0'2748,"0"0"-1777,0 0-550,3 19-7,-2-10-347,5 31 425,1 66 0,-7 110 119,0-158-3829,-9-370 2626,8 306 603,1-1-1,0 0 0,0 1 1,1-1-1,0 0 1,0 1-1,1-1 1,-1 0-1,1 1 1,1 0-1,-1-1 1,1 1-1,0 0 1,1 1-1,-1-1 0,1 0 1,0 1-1,1 0 1,-1 0-1,1 0 1,0 1-1,0-1 1,1 1-1,11-6 1,-3 2 81,0 2 0,1 0 0,0 1 0,0 0 0,0 1 1,1 1-1,-1 0 0,1 1 0,0 1 0,27 1 0,-42 2 12,-1 0-1,1 0 0,-1-1 0,0 1 1,0 0-1,0 0 0,0 0 1,0 0-1,0-1 0,-1 1 0,1 0 1,0 0-1,-1 1 0,-1 1-50,-1 0-1,1 0 0,0 0 1,-1-1-1,0 1 0,0-1 1,0 1-1,0-1 0,0 0 1,-1 0-1,-4 2 0,-50 28 335,21-12-185,36-21-232,0 1 0,0 0 0,0 0 0,0 0 0,0 0 0,0 1 0,0-1 0,0 0 0,0 0-1,1 0 1,-1 1 0,1-1 0,-1 0 0,1 1 0,-1 1 0,4 5-5398,0-6 351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7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4434,'0'0'2743,"0"0"696,0 0-411,0 0-1129,0 0-760,-1 1-1081,0-1 0,-1 1-1,1 0 1,0-1-1,0 1 1,0 0 0,0 0-1,0 0 1,0 0 0,0 0-1,0 0 1,0 0-1,0 0 1,-1 2 0,0 5-78,1 0 1,-1 1-1,1-1 1,1 1-1,-1-1 1,3 17-1,-1 1-638,-1-25 572,0 0-1,0 0 1,1 0 0,-1 0 0,1 0 0,-1 0 0,0 0 0,1 0 0,0 0 0,-1 0-1,1 0 1,0 0 0,-1-1 0,1 1 0,0 0 0,0 0 0,-1-1 0,1 1-1,0 0 1,0-1 0,0 1 0,0-1 0,0 1 0,0-1 0,0 0 0,0 1 0,0-1-1,0 0 1,1 0 0,0 1-137,0-1 0,0 0 0,0 1 0,0-1 0,0 0 0,0 0 0,0 0 0,0-1 0,-1 1 0,1 0 0,0-1 0,0 1 0,0-1 0,0 0 0,-1 1 0,1-1 0,2-1 0,0-3 54,0 1 1,0-1-1,0 1 0,-1-1 1,0 0-1,0 0 0,0-1 1,2-5-1,-2 4 184,0 1 0,0 0 1,0 0-1,1 0 0,0 0 0,10-10 1,-14 16 54,0-1 1,1 1 0,-1 0-1,1 0 1,-1-1 0,0 1-1,1 0 1,-1 0 0,0 0-1,1 0 1,-1-1 0,1 1-1,-1 0 1,1 0 0,-1 0-1,0 0 1,1 0 0,-1 0-1,1 0 1,-1 0 0,1 0-1,-1 0 1,1 0 0,-1 0-1,0 1 1,1-1 0,-1 0-1,1 0 1,-1 0 0,0 1-1,1-1 1,-1 0 0,0 0-1,1 1 1,-1-1 0,0 0-1,1 1 1,-1-1 0,1 1-1,9 16 234,-8-13-41,8 14-926,24 30 0,-28-41-3920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 11301,'0'0'1484,"0"0"-1060,0 0-312,0 0-19,0 0-34,-4 6 61,1 0-113,0-1 0,0 0 0,0 1 0,1 0 0,0-1 0,0 1 0,1 0 1,-1 0-1,1 0 0,0 11 0,1-13 0,-1 1 1,2-1-1,-1 1 0,0 0 1,1-1-1,0 1 0,0-1 1,0 1-1,1-1 1,0 1-1,-1-1 0,2 0 1,-1 0-1,0 0 0,1 0 1,0 0-1,3 4 1,0-3-8,0-1-1,-1 1 1,2-1 0,-1 0 0,0 0 0,1-1 0,0 0 0,0 0 0,0-1 0,0 1 0,10 1-1,-12-3-16,0-1-1,0 1 1,0-1-1,0 0 0,0 0 1,-1 0-1,1-1 0,0 1 1,0-1-1,0-1 1,-1 1-1,1-1 0,-1 1 1,1-1-1,-1 0 0,1-1 1,-1 1-1,6-6 0,0-1-5,0-1-1,0-1 0,-1 0 0,-1 0 0,9-15 0,-13 18 19,1 1 0,-2-1 0,1 0 0,-1 0 0,0-1-1,-1 1 1,0 0 0,0-1 0,1-15 0,-4 23 44,1 0 0,0 0 0,0 0 1,-1 0-1,1 0 0,-1 0 0,1 0 1,-1 0-1,1 0 0,-1 0 0,0 0 1,1 0-1,-1 0 0,0 1 0,0-1 1,0 0-1,0 1 0,1-1 0,-1 0 1,0 1-1,0-1 0,0 1 0,0 0 1,0-1-1,0 1 0,-1 0 0,1-1 1,0 1-1,0 0 0,0 0 0,0 0 1,0 0-1,0 0 0,-2 1 0,-1-2 49,1 2-1,-1-1 0,1 0 1,-1 1-1,1-1 0,-1 1 1,1 0-1,0 0 0,-1 0 1,-4 3-1,4 0-58,-1 0-1,1 0 1,0 1 0,1-1-1,-1 1 1,1 0-1,0 0 1,0 0 0,1 0-1,-1 0 1,1 1-1,0-1 1,1 1-1,-1-1 1,1 1 0,0 7-1,-2 13 40,1-1-1,1 33 0,2-53-137,-1 1 0,1-1 0,0 0 0,0 1 0,0-1 0,1 0 0,0 0 0,0 0 0,0 0 0,1 0 0,-1-1 0,1 1 0,0-1 0,1 0 0,-1 1 0,1-1 0,0-1 0,0 1-1,0-1 1,0 1 0,0-1 0,1 0 0,0-1 0,-1 1 0,1-1 0,0 0 0,0 0 0,0 0 0,1-1 0,-1 0 0,0 0 0,1 0 0,-1-1 0,10 0 0,3-1-4378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8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11253,'0'0'704,"0"0"-287,0 0 1071,0 0-111,11 131-913,-28-32-464,-4 9-1040,9-72-1858,2-11-2400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9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1297,'0'0'768,"0"0"-768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12 7619,'0'0'3458,"0"0"-1537,-21-2-683,-156-7 547,164 9-1584,10-1-118,0 1-1,-1 0 1,1 0-1,-1 0 1,1 1-1,0-1 1,-7 3-1,9-3-83,0 1 0,1-1 0,-1 1 0,0 0 0,0-1 0,1 1 1,-1 0-1,1 0 0,-1-1 0,1 1 0,-1 0 0,1 0 0,-1 0 0,1 0 0,0-1 0,-1 1 0,1 0 0,0 0 0,0 0 0,0 0 1,0 0-1,-1 0 0,2 0 0,-1 0 0,0 0 0,0 0 0,0 0 0,0 0 0,0 0 0,1 0 0,-1-1 0,0 1 0,2 2 0,0 2-19,0 1 0,1 0 0,0-1-1,0 1 1,0-1 0,1 0 0,-1 0-1,9 8 1,42 37-1,-13-13-13,-37-34 3,0 1 1,0 0-1,-1 0 0,1 0 1,-1 1-1,0-1 0,0 1 0,0 0 1,-1 0-1,0-1 0,0 2 1,0-1-1,0 0 0,-1 0 1,0 1-1,0-1 0,0 0 1,-1 1-1,0-1 0,0 1 1,-1 6-1,1-11 37,-1 1-1,0 0 1,1-1 0,-1 1-1,0-1 1,0 1 0,0-1-1,0 0 1,0 1 0,0-1-1,-1 0 1,1 0 0,0 0-1,-1 1 1,1-2 0,0 1-1,-1 0 1,0 0 0,1 0-1,-3 0 1,-1 1-700,1-1 1,-1 0-1,0 0 1,0 0-1,0-1 1,-6 1-1,11-1-3337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0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39 8292,'0'0'910,"0"0"-65,6 20 209,-5-18-1013,6 22 297,-1 0 0,-1 0 0,-1 1 0,2 44 1,-22 341-363,16-423-625,-2 0 1,0 0 0,-5-20 0,-3-10-44,1-42 69,3-130 0,6 200 616,0-1-1,1 1 0,1 0 1,1 1-1,0-1 0,1 0 1,8-20-1,-10 30 8,0 0 0,1 0 0,0 0 0,-1 1-1,2-1 1,-1 1 0,0 0 0,1 0 0,0 0 0,0 1 0,0-1 0,0 1 0,1 0 0,-1 0-1,1 0 1,0 1 0,0-1 0,0 1 0,0 1 0,0-1 0,0 1 0,0-1 0,1 2 0,5-2-1,0 1 15,-6 1 42,-1-1 0,1 1-1,0 0 1,0 0-1,-1 0 1,1 1 0,6 1-1,-9-2 71,-1 1-1,0 0 0,0 0 1,0-1-1,0 1 0,0 0 1,0 0-1,0 0 0,0 0 1,-1 0-1,1 0 0,0 0 0,0 0 1,-1 0-1,1 0 0,-1 1 1,1-1-1,-1 0 0,0 0 1,1 0-1,-1 1 0,0-1 0,0 0 1,0 1-1,0-1 0,0 0 1,0 0-1,0 1 0,0-1 1,0 0-1,-1 2 0,0 1-3,0-1 0,0 1 0,0-1-1,0 1 1,0-1 0,-1 1 0,0-1 0,0 0-1,0 0 1,0 0 0,0 0 0,0 0 0,-3 2 0,-42 34 69,19-17-274,26-19-1405,2-3-2509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1 196 864,'0'0'9175,"0"0"-6731,0 0-2417,0 0 13,16-8 53,-3 1-70,-5 4-7,0-1 0,0 0 0,0 0-1,-1-1 1,0 0 0,0 0 0,0 0 0,-1-1 0,1 0 0,-2-1 0,9-9 0,-8 8 19,-1-1 0,1 1 1,-1-1-1,-1 1 1,1-1-1,-2-1 0,1 1 1,-1-1-1,-1 1 1,2-11-1,-10 19 645,1 1-646,0 1 0,0 0 0,1 0-1,-1 0 1,0 0 0,1 1-1,-1-1 1,1 1 0,-1 0 0,1 1-1,0-1 1,0 1 0,0 0-1,0 0 1,1 0 0,-1 0-1,1 1 1,0 0 0,0-1 0,0 1-1,-4 7 1,2-2 19,1-1 0,0 1 0,0 0 0,1 0-1,0 0 1,0 0 0,1 1 0,0-1 0,1 1 0,0 12 0,0-16-76,2 0-1,-1 1 1,0-1 0,1 0 0,0 0 0,1 0 0,-1 0 0,1 0-1,3 6 1,-2-8-61,-1 0 0,1 0-1,0 0 1,0-1 0,0 0 0,1 1-1,-1-1 1,1 0 0,-1-1-1,1 1 1,0-1 0,0 0 0,6 3-1,27 8-2532,-14-11-808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2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11141,'0'0'1633,"0"0"-246,0 0-360,0 0-440,0 0-75,-16 2-82,-48 8-251,61-9-175,1 0 1,-1-1-1,1 1 1,-1 0 0,1 0-1,0 1 1,-1-1-1,1 0 1,0 1-1,0-1 1,0 1-1,0 0 1,0 0 0,0 0-1,0 0 1,1 0-1,-1 0 1,1 0-1,0 1 1,-1-1-1,1 0 1,0 1 0,0-1-1,0 1 1,1-1-1,-1 5 1,0 1-47,0 0 0,1 0 0,0 0 0,0 0 0,1 0 0,2 9 0,-1-12-120,0 1-1,0 0 1,1 0 0,-1-1-1,1 0 1,0 1-1,1-1 1,0-1 0,-1 1-1,1 0 1,1-1 0,-1 0-1,1 0 1,0 0 0,8 5-1,-10-6-219,0-1 0,1 0 0,-1 0 0,1 0 0,-1-1 0,1 1 0,0-1 0,0 0 0,-1 0 0,1 0-1,0 0 1,0-1 0,0 1 0,0-1 0,0 0 0,0 0 0,0-1 0,0 1 0,0-1 0,-1 0 0,1 0 0,0 0 0,0 0-1,6-4 1,0-9-2672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5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9636,'0'0'1991,"0"0"-849,0 0-838,0 0-184,-3 13-22,-8 45-98,10-55-1,0 0-1,1 0 0,-1 1 0,1-1 0,0 0 0,0 0 0,1 1 0,-1-1 0,1 0 0,-1 0 1,1 1-1,0-1 0,0 0 0,0 0 0,1 0 0,-1 0 0,1 0 0,0-1 0,-1 1 0,1 0 1,0-1-1,1 1 0,-1-1 0,0 0 0,1 0 0,-1 0 0,1 0 0,0 0 0,0 0 1,0-1-1,-1 0 0,1 1 0,1-1 0,4 1 0,4 1-109,-1-1 1,1 0-1,0-1 0,0 0 0,-1-1 0,1 0 1,22-3-1,-24 0 66,0 1 0,-1-1 0,1-1 0,11-5 0,-14 5 27,1 1 1,0 0-1,-1 0 0,1 0 1,0 1-1,1 1 0,-1-1 0,9 1 1,-16 1 29,0 1-1,1 0 1,-1-1 0,0 1 0,0 0 0,0 0-1,0 0 1,0 0 0,0 0 0,0 0 0,0 0 0,0 0-1,0 0 1,-1 1 0,1-1 0,-1 0 0,1 0-1,0 1 1,-1-1 0,0 0 0,1 1 0,-1-1-1,0 1 1,0-1 0,0 0 0,0 2 0,5 46 386,-5-45-379,0-3-16,2 175 456,-3-153-448,-2 1 0,0-1 0,-1 0 0,-1 0 0,-12 31 0,16-51 23,0-1-1,-1 1 0,1-1 1,0 1-1,-1-1 0,0 0 1,1 1-1,-1-1 0,0 0 0,0 0 1,0 0-1,0-1 0,0 1 1,-1 0-1,1-1 0,-4 2 1,4-2 32,1-1 0,0 1 0,-1-1 0,1 0 0,-1 0 1,1 0-1,-1 0 0,0 0 0,1 0 0,-1 0 0,1 0 1,0-1-1,-1 1 0,1-1 0,-1 1 0,1-1 0,-1 1 1,1-1-1,0 0 0,-1 0 0,1 1 0,0-1 0,0 0 0,0 0 1,0 0-1,0 0 0,0-1 0,0 1 0,0 0 0,-1-2 1,-1-2-31,0 0-1,1 0 1,-1 0 0,1 0 0,0 0 0,0-1 0,1 1 0,0-1 0,0 1 0,0-1 0,1 1 0,-1-1 0,1 1-1,1-1 1,-1 0 0,1 1 0,0-1 0,3-10 0,0 4-47,1 0 0,0 0-1,1 0 1,0 1 0,1 0-1,0 0 1,9-10 0,100-103-1498,-48 55-4295,-47 47 818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2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80 176,'0'0'2468,"0"0"-326,0 0-482,0 0-543,0 0-305,0 0 79,13-13 314,51-54 1789,-64 86-1281,1 3-1571,1-1 1,0 0 0,1 0-1,8 25 1,-8-37-259,-1 1 0,2-1 0,-1 0 0,1 0 0,1 0 0,0-1 0,0 1 0,1-1 0,0 0 0,13 13 0,-11-17-3470,-4-4-2593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11397,'0'0'3602,"0"0"-2145,0 0-1153,0 0-288,0 0-16,0 0-785,2-8-1120,12 41-1104,-7-14 400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96 374 7619,'0'0'2639,"0"0"-1065,0 0-637,0 0-239,0 0-241,-13 5-54,-39 13-182,50-17-211,1 0 1,-1 0-1,0 0 1,0 0-1,1 0 0,-1 0 1,1 1-1,-1-1 1,1 0-1,-1 1 1,1-1-1,0 1 0,0 0 1,0-1-1,0 1 1,0 0-1,0 0 0,0 0 1,0-1-1,1 1 1,-2 3-1,2 1-13,-1 0 0,1 0 0,0 0 1,0 0-1,1 7 0,0 0-6,-1-11-24,0 0 1,1 0-1,-1 0 1,0 0-1,1 0 0,0 0 1,-1 0-1,1 0 1,0-1-1,0 1 1,0 0-1,0-1 1,0 1-1,0 0 0,1-1 1,-1 1-1,1-1 1,-1 0-1,1 1 1,-1-1-1,1 0 0,-1 0 1,1 0-1,0 0 1,0 0-1,2 0 1,-2 0-189,1 0-1,-1 0 1,1-1 0,0 1 0,-1-1 0,1 0 0,0 0 0,-1 0 0,1 0 0,-1 0-1,1 0 1,0-1 0,-1 1 0,1-1 0,-1 0 0,1 1 0,-1-1 0,1 0-1,-1-1 1,3-1 0,1-2-238,-1 0-1,0 0 0,-1-1 1,1 1-1,-1-1 1,0 0-1,0 0 0,-1-1 1,4-8-1,22-66-651,-28 76 1141,1 1 124,7-29 44,-7 10 3524,-2 23-2143,24 3-61,76 70-496,-89-68-1016,0 0 0,0 0 0,0-1 0,1 0 0,-1-1 0,1-1 0,0 0 0,0 0 0,0-1 0,0 0 0,13-2 0,-20 1-56,-1-1 0,0 1 0,1-1 0,-1 0 0,0 0 1,0 0-1,0-1 0,0 1 0,0-1 0,0 0 0,0 0 0,0-1 0,-1 1 0,1-1 0,3-4 0,-1 1-44,-1 0 0,1 0 0,-1-1 0,-1 0 0,0 0-1,0 0 1,5-13 0,-1-2 16,-2 1-1,0-1 1,-1-1 0,-2 1-1,2-26 1,-4-94 977,-1 141-787,0 0 0,0 0 0,0 0 1,0 0-1,0 0 0,0 0 0,-1 0 0,1 0 0,0 0 1,-1 0-1,1 0 0,0 0 0,-1 0 0,1 0 0,-1 0 0,0 1 1,1-1-1,-1 0 0,1 0 0,-1 1 0,0-1 0,0 0 1,0 1-1,1-1 0,-1 1 0,0-1 0,0 1 0,0-1 1,0 1-1,0 0 0,0-1 0,0 1 0,-1 0 0,0 0-38,0-1 0,1 1 0,-1 1 0,0-1 0,1 0 0,-1 0 0,1 1-1,-1-1 1,0 1 0,1-1 0,-1 1 0,1 0 0,-1-1 0,1 1 0,0 0 0,-1 0-1,1 0 1,0 0 0,-1 0 0,-1 3 0,-2 3-53,1 0 0,-1 1 0,1 0 0,1 0 0,0 0 1,0 1-1,0-1 0,1 1 0,0-1 0,1 1 0,-1 11 0,0 19 78,4 47-1,-1-53-70,-1-22-48,1 1 1,1-1-1,0 1 0,1-1 1,0 0-1,0 0 1,1 0-1,1-1 1,-1 1-1,2-1 1,0 0-1,0 0 1,0-1-1,1 0 1,1 0-1,0-1 1,0 1-1,0-2 1,14 11-1,-12-12-402,-1 0 1,1-1-1,0 0 0,0-1 0,1 0 1,-1 0-1,14 2 0,-19-5-496,0 0-1,1 0 0,-1-1 1,0 1-1,10-2 0,19-5-6148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5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 12166,'0'0'931,"0"0"-387,0 0-371,-20 0 121,-67 1 522,81-1-710,-1 0 0,0 1 0,1 0-1,-1 0 1,0 0 0,1 1 0,-1 0 0,1 0-1,0 1 1,0-1 0,0 2 0,0-1 0,0 1-1,1-1 1,-1 1 0,1 1 0,0-1 0,1 1 0,-1 0-1,1 0 1,-8 11 0,8-7-83,-1 1 1,1 0-1,0 1 1,1-1-1,1 1 1,-1-1-1,2 1 1,-1 0-1,2 0 0,-1-1 1,2 13-1,-1-18-25,1 0-1,-1-1 1,1 1-1,0-1 1,1 1-1,-1-1 1,1 0-1,0 0 1,0 1-1,0-1 1,0 0-1,1-1 1,-1 1-1,1 0 1,0-1-1,0 1 1,1-1-1,-1 0 1,1 0-1,-1-1 1,1 1-1,7 3 1,-5-3-109,0-1 1,0 1-1,0-1 1,0-1-1,0 1 1,0-1-1,0 0 1,1 0 0,-1-1-1,0 0 1,1 0-1,-1 0 1,1-1-1,-1 0 1,9-3 0,-13 3-105,0 0 1,1 0 0,-1 0 0,0 0-1,0-1 1,1 1 0,-1-1 0,0 1-1,-1-1 1,1 0 0,0 0 0,2-3-1,20-30-4256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6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0 376 9476,'0'0'2807,"0"0"-1684,13 10-1059,47 31-219,-57-40 145,0 1 0,0-1-1,0 0 1,1 0-1,-1 0 1,0-1-1,1 1 1,-1-1-1,0 1 1,1-1-1,-1 0 1,1-1-1,-1 1 1,1-1-1,-1 1 1,0-1 0,0 0-1,1 0 1,-1 0-1,0-1 1,0 1-1,0-1 1,0 0-1,0 0 1,5-4-1,-1-1 33,1 0-1,-1-1 0,0 1 1,0-2-1,-1 1 0,7-13 1,-6 7 6,-1 1 1,-1-1 0,0 0 0,-1-1-1,0 1 1,-1-1 0,-1 0 0,0 0-1,-1 1 1,-1-1 0,0 0-1,-5-29 1,3 37 30,0 0-1,0 0 0,-1 0 1,0 0-1,0 0 0,-1 1 1,0-1-1,0 1 0,-1 0 1,1 0-1,-11-9 0,11 11 139,-1 0 0,1 0 0,-1 0 0,0 1 0,0 0 0,0-1 0,0 2 1,-1-1-1,1 1 0,-1 0 0,0 0 0,0 0 0,1 1 0,-1 0 0,-7-1 0,12 23-85,22 545-216,-19-537-98,-1-17 62,0 0 1,1-1 0,0 1-1,4 12 1,-6-23 114,0 0 0,1 0 0,-1-1 0,0 1 0,1 0 0,-1 0 0,1-1 0,-1 1 0,1-1 0,-1 1 0,1 0 0,-1-1 0,1 1 0,-1-1 0,1 1 0,0-1 0,-1 1 1,1-1-1,0 0 0,-1 1 0,1-1 0,0 0 0,0 0 0,0 1 0,-1-1 0,1 0 0,0 0 0,0 0 0,-1 0 0,1 0 0,0 0 0,0 0 0,0 0 0,-1 0 0,1 0 0,0-1 1,0 1-1,0 0 0,-1 0 0,1-1 0,0 1 0,1-1 0,32-23-296,-26 17 327,-7 6-13,1 0 0,0-1 0,0 1 1,0 0-1,0 0 0,0 0 0,0 0 0,0 0 0,0 1 0,0-1 0,0 1 0,1-1 0,-1 1 0,0 0 0,0 0 0,0 0 0,1 0 0,2 1 0,-1 0 3,0 1 0,-1-1 0,0 1 0,1 0 0,-1 1-1,0-1 1,0 0 0,0 1 0,4 5 0,15 14-142,1-1 1,1-1 0,32 20-1,-44-32-177,1-1 0,-1-1-1,2 0 1,-1 0 0,1-1-1,0-1 1,0-1-1,0 0 1,18 2 0,-17-4 71,0 0 1,0-1 0,0 0-1,0-1 1,20-4 0,-31 4 216,0-1 1,1 1 0,-1-1 0,0 0-1,0 0 1,0 0 0,0 0-1,-1-1 1,1 1 0,-1-1 0,1 0-1,-1 0 1,0-1 0,0 1-1,0-1 1,-1 1 0,1-1 0,-1 0-1,0 0 1,0 0 0,3-8-1,-3 7 349,0-1 0,-1 1-1,1-1 1,-1 0 0,0 1 0,-1-1-1,1 0 1,-1 0 0,0 1-1,-1-1 1,-1-8 0,2 13-209,-1 0 1,0 0-1,0 1 1,0-1-1,0 0 1,0 0-1,0 1 1,0-1 0,0 1-1,0-1 1,0 1-1,0-1 1,0 1-1,0 0 1,-1-1-1,1 1 1,0 0-1,0 0 1,0 0-1,-2 0 1,-31 0 477,24 1-357,8-1-217,1 0 0,-1 0 0,0 0 1,1 0-1,-1 0 0,1 1 0,-1-1 0,1 1 0,-1-1 0,1 1 0,0 0 0,-1-1 0,1 1 0,0 0 1,-1 0-1,1 0 0,0 0 0,0 0 0,0 0 0,0 0 0,0 1 0,0-1 0,0 0 0,-1 2 0,1 0 17,0 0-1,0 0 0,0 0 0,0 0 0,0 0 1,1 0-1,0 0 0,-1 1 0,1-1 0,0 0 0,1 0 1,-1 3-1,1-2-110,-1-1 1,0 0-1,1 0 1,0 0-1,0 0 1,0-1-1,0 1 1,0 0-1,0 0 1,1 0-1,-1-1 1,1 1-1,0-1 1,0 1-1,0-1 1,0 0-1,0 0 1,0 0-1,1 0 1,-1 0-1,1 0 1,-1-1-1,1 1 1,0-1-1,-1 0 1,1 1-1,6 0 1,-7-2-39,0 0 0,0 0 1,0-1-1,0 1 0,0-1 1,0 1-1,0-1 0,0 0 1,0 0-1,-1 0 0,1 0 1,0 0-1,0 0 0,-1 0 0,1-1 1,-1 1-1,1-1 0,-1 1 1,1-1-1,-1 1 0,0-1 1,0 0-1,0 0 0,0 1 1,2-5-1,2-6 169,0-1 0,-1 0 1,3-13-1,-1 4-29,-6 22 39,0-1 0,0 1 0,0 0 0,0 0 0,0 0 0,1 0 0,-1-1 0,0 1 0,0 0 0,0 0 0,0 0 0,0 0 0,0 0 0,1-1 0,-1 1 0,0 0 0,0 0 0,0 0 0,0 0 0,1 0 0,-1 0 0,0 0 0,0 0 0,0 0 0,1 0 0,-1-1 0,0 1 0,0 0 0,0 0 0,1 0 0,-1 0 0,0 0 0,0 1 0,0-1 0,1 0 1,-1 0-1,0 0 0,0 0 0,0 0 0,1 0 0,-1 0 0,0 0 0,0 0 0,0 0 0,0 1 0,0-1 0,1 0 0,-1 0 0,0 0 0,0 0 0,0 0 0,0 1 0,1-1 0,8 11-416,-8-10 539,78 108-865,-71-97-3308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6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9716,'0'0'1124,"0"0"-836,0 0-211,0 0 166,0 0-38,4 17-133,0 11-46,-1-3 6,2 0 1,9 31-1,-14-55-45,0 0 1,0-1-1,0 1 0,1 0 0,-1 0 1,0-1-1,0 1 0,1 0 0,-1-1 1,1 1-1,-1 0 0,1-1 1,-1 1-1,1-1 0,-1 1 0,1-1 1,-1 1-1,1-1 0,1 2 0,6-8-1057,4-22 271,-8 9 1431,1-1-1,1 1 0,1 0 0,12-24 0,-15 37-565,-1 0 1,1 0-1,0 1 0,1-1 1,-1 1-1,1 0 0,0 1 1,0-1-1,6-4 0,-6 7-372,-1-1 0,0 1-1,0 0 1,1 1 0,0-1-1,-1 1 1,1-1 0,8 0-1,-7 2-3084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7 4770,'0'0'1454,"0"0"-160,0 0 43,0 0 546,0 0-309,-1 0-1437,1-1 0,-1 0-1,0 1 1,0-1 0,0 1 0,0-1-1,0 1 1,1-1 0,-1 1 0,0 0-1,0-1 1,0 1 0,0 0 0,0 0-1,-1-1 1,0 1-109,0 1 0,1-1 0,-1 0-1,0 0 1,1 1 0,-1-1 0,1 1 0,-1-1 0,1 1-1,-1-1 1,1 1 0,-1 0 0,1 0 0,0 0 0,-1 0 0,1 0-1,0 0 1,0 0 0,-2 2 0,1 1-10,0-1 0,0 0 0,0 1 0,0-1 1,1 1-1,0 0 0,-1 0 0,1 3 0,-2 9-27,1 0 0,1 0 0,0 18 0,1-28 29,0-1 47,3 21-901,-2-26 731,-1 1-1,0-1 0,1 1 1,-1 0-1,1-1 0,-1 0 1,1 1-1,0-1 0,-1 1 0,1-1 1,-1 0-1,1 1 0,0-1 1,-1 0-1,1 1 0,0-1 1,-1 0-1,1 0 0,0 0 0,-1 0 1,1 0-1,0 0 0,0 0 1,-1 0-1,1 0 0,0 0 1,-1 0-1,1 0 0,0 0 0,-1-1 1,1 1-1,0 0 0,1-1 1,-1 0-7,1 0 0,0 0 1,-1 0-1,1 0 1,-1 0-1,1 0 0,-1-1 1,0 1-1,1 0 0,-1-1 1,0 1-1,0-1 0,0 0 1,0 1-1,0-1 1,0-2-1,14-36 14,-8 19 44,-5 15 115,6-12 47,-8 18-55,0-1-1,0 1 0,0 0 0,0 0 1,1-1-1,-1 1 0,0 0 1,0 0-1,0 0 0,1-1 1,-1 1-1,0 0 0,0 0 0,1 0 1,-1 0-1,0 0 0,0 0 1,1 0-1,-1-1 0,0 1 1,1 0-1,-1 0 0,0 0 0,0 0 1,1 0-1,-1 0 0,0 0 1,1 0-1,-1 1 0,0-1 0,0 0 1,1 0-1,-1 0 0,0 0 1,0 0-1,1 0 0,-1 0 1,0 1-1,0-1 0,1 0 0,-1 0 1,0 0-1,0 1 0,0-1 1,1 0-1,-1 0 0,0 0 1,0 1-1,0-1 0,0 0 0,0 1 1,1-1-1,-1 0 0,0 0 1,0 1-1,0-1 0,51 91-1052,-43-82-2280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7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78 512 4850,'0'0'1873,"0"0"-944,0 0 95,0 0 609,0 0 336,0 0-545,-60-29-960,48 64-191,7 10 15,5 7 0,0 0-128,17-3-128,16-13-64,7-11 32,5-17-1153,-26-8-2736,-3-8-4067</inkml:trace>
  <inkml:trace contextRef="#ctx0" brushRef="#br0" timeOffset="1">482 90 7700,'0'0'1984,"0"0"-367,15-89-304,-15 89 271,0 0-271,0 3-192,-11 29-385,3 15-704,0 17 32,6 7 80,2 4-96,0-2-96,0-5 48,0-5-1200,0-48-1858,0-2-3665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13958,'0'0'2385,"0"0"-1184,0 0-753,0 0-448,0 0-48,0 0 48,58-35 16,-7 35 0,5 0-16,4 3-496,-4 15-1681,-4 3-2081,-41-14-2017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8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6147,'0'0'4663,"0"0"-2955,0 0-1337,0 0-182,0 0-117,11 4-5,-6-2-55,6 3 1,-1-1 1,1-1-1,15 3 0,-23-5-12,0 0-1,0-1 0,-1 0 1,1 1-1,0-1 1,0 0-1,0-1 1,0 1-1,0 0 1,0-1-1,0 0 0,0 1 1,0-1-1,-1-1 1,1 1-1,0 0 1,-1 0-1,1-1 1,-1 0-1,5-3 0,-3-1 24,0 1-1,0-1 1,-1 0-1,0 0 1,0-1-1,0 1 1,-1-1-1,0 1 1,0-1-1,-1 0 1,0 0-1,0 1 1,0-1-1,-1-13 1,-1 20-16,1-1 1,0 1 0,0-1 0,0 0 0,0 1 0,-1-1 0,1 1 0,0-1 0,0 1 0,-1-1-1,1 1 1,0 0 0,-1-1 0,1 1 0,-1-1 0,1 1 0,0 0 0,-1-1 0,1 1 0,-1 0-1,1-1 1,-1 1 0,1 0 0,-1 0 0,1-1 0,-1 1 0,0 0 0,-24-3 256,20 3-175,1 0 0,-1 0 1,1 1-1,-1 0 0,0 0 0,1 0 0,0 0 0,-7 3 1,7-1-21,1 1 1,-1-1 0,1 1 0,0-1 0,1 1-1,-1 0 1,0 0 0,1 0 0,0 1 0,0-1 0,0 0-1,1 1 1,0-1 0,-1 1 0,2 0 0,-2 7-1,0 12 83,1 0 0,2 24 0,-1-28-169,0-11-135,1 0-1,0 0 1,0 0 0,1-1 0,0 1 0,0 0 0,1-1 0,0 0 0,1 1 0,0-1 0,0-1 0,1 1-1,0-1 1,0 1 0,0-1 0,1-1 0,0 1 0,11 8 0,-3-11-3907,-4-4-2235</inkml:trace>
  <inkml:trace contextRef="#ctx0" brushRef="#br0" timeOffset="1">286 234 2721,'0'0'4175,"0"0"-1320,0 0-817,0 0-762,0 0-681,10-14-281,29-42 20,-31 48 60,-4 10-207,-2 13-13,-2-12-70,3 31 223,20 176-369,-17-195-1139,-2-34 196,-2 2 944,1-21 563,2-1-1,1 1 1,13-43-1,-15 70-437,0 0 1,0 1-1,1-1 1,0 1-1,1 0 1,0 0-1,1 1 1,0-1-1,0 2 1,1-1-1,0 1 0,1 0 1,-1 0-1,2 1 1,12-8-1,-5 6-191,-1 1 0,2 0 0,26-8 0,-3 10-5998,-34 6-1691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90 181 2465,'0'0'5477,"0"0"-2713,0 0-696,0 0-491,0 0-211,5-13-350,14-35-616,-19 48-397,0 0-1,0 0 0,0 0 1,0 0-1,0 0 1,0-1-1,0 1 1,0 0-1,0 0 1,0 0-1,0 0 0,0 0 1,1 0-1,-1 0 1,0 0-1,0 0 1,0-1-1,0 1 1,0 0-1,0 0 0,0 0 1,0 0-1,0 0 1,0 0-1,0 0 1,1 0-1,-1 0 0,0 0 1,0 0-1,0 0 1,0 0-1,0 0 1,0 0-1,0 0 1,0 0-1,0 0 0,1 0 1,-1 0-1,0 0 1,0 0-1,0 0 1,0 0-1,0 0 1,0 0-1,0 0 0,0 0 1,1 0-1,-1 0 1,0 0-1,0 0 1,0 0-1,0 0 0,0 0 1,0 0-1,0 1 1,0-1-1,0 0 1,0 0-1,0 0 1,0 0-1,4 11 77,0 19-9,-4-26-53,11 324-1332,-11-314 872,0-13 289,0 0 0,0 0 0,0 0 0,0 1 0,0-1 0,0 0 0,0 0 0,-1 0 0,1 1 0,0-1 0,-1 0 0,1 0 0,-1 0 0,0 0 0,1 0 0,-1 0 0,0 0 0,1 0 0,-1 0 0,0 0 0,0 0 0,0-1 0,0 1 0,0 0 0,0-1 0,-2 2 0,2-2 23,0 0 0,-1 1-1,1-1 1,-1 0 0,1 0-1,-1 0 1,1-1 0,-1 1-1,1 0 1,0 0 0,-1-1-1,1 1 1,0-1 0,-1 1-1,1-1 1,0 0 0,-1 1-1,1-1 1,0 0 0,0 0-1,0 0 1,0 0 0,0 0-1,-2-2 1,-7-9 243,0-1-1,1-1 1,1 1 0,0-2-1,-6-15 1,-13-43 4191,27 72-3761,20 1-289,9 2 152,-1 0-1,30 8 1,-35-5-399,-1-2 1,1 0-1,0-1 0,36-3 1,-55 1-12,0-1-1,-1 0 1,1 0 0,-1-1 0,1 1-1,-1-1 1,0 0 0,0 1-1,1-1 1,-1-1 0,0 1 0,-1 0-1,1-1 1,0 0 0,-1 1 0,1-1-1,-1 0 1,0 0 0,0-1-1,0 1 1,-1 0 0,1-1 0,-1 1-1,1-1 1,-1 1 0,0-1-1,0-5 1,3-11 63,-1 0 0,-1-1 1,-1-34-1,-1 47-66,0-7 152,-1 0 0,-1-1 1,0 1-1,-1 1 0,-1-1 0,0 0 0,-1 1 0,-1 0 0,-13-25 0,19 38-51,0 1 0,0 0 0,-1-1 0,1 1 1,0-1-1,-1 1 0,1 0 0,0 0 0,-1-1 0,1 1 0,-1 0 0,1 0 1,0-1-1,-1 1 0,1 0 0,-1 0 0,1 0 0,-1 0 0,1 0 0,0-1 0,-1 1 1,1 0-1,-1 0 0,1 0 0,-1 0 0,1 0 0,-1 1 0,1-1 0,-1 0 0,1 0 1,0 0-1,-1 0 0,1 0 0,-1 1 0,1-1 0,-1 0 0,1 0 0,0 1 0,-1-1 1,0 1-98,0 0 1,0-1 0,0 1-1,0 0 1,1 0 0,-1-1-1,0 1 1,0 0 0,1 0 0,-1 0-1,1 0 1,-1 0 0,1 0-1,-1 0 1,1 0 0,-1 2-1,4 359-23,3-135-18,-6-227 34,0 0-1,0 1 0,0-1 1,0 1-1,0-1 1,0 0-1,1 1 0,-1-1 1,0 1-1,0-1 0,0 0 1,0 1-1,0-1 1,0 0-1,1 1 0,-1-1 1,0 0-1,0 1 0,1-1 1,-1 0-1,0 0 1,0 1-1,1-1 0,-1 0 1,0 0-1,1 1 0,-1-1 1,0 0-1,1 0 1,-1 0-1,0 0 0,1 0 1,-1 0-1,0 1 0,1-1 1,-1 0-1,1 0 1,-1 0-1,0 0 0,1 0 1,-1 0-1,1 0 0,-1 0 1,0-1-1,1 1 1,-1 0-1,0 0 0,1 0 1,-1 0-1,0 0 0,1-1 1,-1 1-1,0 0 1,1 0-1,-1-1 0,0 1 1,0 0-1,1 0 0,-1-1 1,0 1-1,0 0 1,1-1-1,19-17-696,12-25 728,-19 25-6,1 0-1,15-16 1,-28 33-30,-1 1-1,1-1 1,-1 0-1,1 1 1,-1-1-1,1 1 1,-1-1-1,1 1 1,0-1 0,-1 1-1,1 0 1,0-1-1,-1 1 1,1 0-1,0 0 1,-1-1-1,1 1 1,0 0-1,0 0 1,-1 0 0,1 0-1,0 0 1,0 0-1,-1 0 1,1 0-1,0 0 1,0 0-1,-1 0 1,1 0 0,0 1-1,0-1 1,-1 0-1,1 0 1,0 1-1,-1-1 1,1 1-1,-1-1 1,1 1-1,0-1 1,-1 1 0,1-1-1,-1 1 1,1 0-1,3 4-18,-1 0-1,-1 0 1,1 0-1,-1 1 1,2 5-1,3 6 61,-4-12-85,0 0 1,0 0 0,1 0 0,0-1-1,0 0 1,0 0 0,0 0 0,0 0-1,1 0 1,0-1 0,0 0 0,0 0-1,0 0 1,0-1 0,1 1 0,8 1-1,6 1-280,1-1-1,0-1 0,27 1 0,25 4-407,-60-5 717,1 0 0,0-2 1,0 1-1,0-2 0,0 1 1,0-2-1,17-2 0,-30 2 55,1-1 0,0 1 0,-1 0 0,1 0 0,-1-1 1,0 1-1,1-1 0,-1 1 0,0-1 0,0 0 0,0 1 0,0-1 0,0 0 0,0 0 0,-1 0 0,1 1 0,0-1 0,-1 0 0,0 0 0,1 0 0,-1 0 0,0 0 0,0-4 0,0 0 82,0 1 0,0-1 0,0 0 0,-1 1 0,0-1 0,0 0 0,-3-7 0,3 10-52,-1 1 1,1-1-1,-1 1 1,0-1-1,1 1 0,-1 0 1,0 0-1,-1 0 0,1 0 1,0 0-1,-1 0 0,1 1 1,-1-1-1,1 1 0,-1 0 1,0 0-1,1-1 1,-1 2-1,0-1 0,0 0 1,0 1-1,0-1 0,0 1 1,0 0-1,0 0 0,1 0 1,-1 0-1,0 0 0,0 1 1,0 0-1,0-1 1,-3 2-1,-3 1-32,-1 0 1,1 0-1,0 1 1,0 0-1,0 1 0,0 0 1,1 0-1,-9 7 1,6-3-259,0 0 1,1 0-1,0 1 1,0 1-1,1 0 1,0 0 0,-13 23-1,19-23-3080,3-9-5240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2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45 5987,'0'0'1451,"0"0"-410,0 0-401,0 0-200,0 0 262,11-8 1040,-3 3-1442,-5 4-121,0 0-1,-1-1 0,1 0 0,-1 1 0,0-1 1,0 0-1,1 0 0,-1 0 0,0 0 0,2-4 0,-4 5-152,0 1-1,0 0 0,-1-1 0,1 1 0,0 0 0,0-1 0,0 1 0,0 0 0,-1-1 0,1 1 1,0 0-1,0-1 0,-1 1 0,1 0 0,0 0 0,0-1 0,-1 1 0,1 0 0,0 0 0,-1 0 0,1 0 1,0-1-1,-1 1 0,1 0 0,0 0 0,-1 0 0,1 0 0,-1 0 0,1 0 0,0 0 0,-1 0 1,0 0-1,-35-2 397,24 3-384,0 0 1,0 1 0,0 1-1,1 0 1,-1 0-1,1 1 1,-1 1-1,1 0 1,1 0 0,-1 1-1,1 0 1,-13 11-1,21-15-19,-1 0 0,1 1 0,0-1 0,0 1 0,0 0 0,0-1 0,0 1 0,1 0 0,-1 0 0,1 0-1,0 0 1,0 1 0,0-1 0,0 0 0,0 6 0,0 53 344,3-35-300,-1 6 49,6 34 0,-2-35 48,-1 35 0,-4-56-119,1-5-26,-1 0-1,0 0 0,0 0 0,0-1 0,-1 1 0,0 0 0,0-1 0,0 1 1,-1 0-1,0-1 0,0 1 0,0-1 0,-1 0 0,-5 9 0,2-6-120,5-6 8,0 0 1,-1 0-1,1 0 1,-1 0-1,0 0 1,0 0 0,0 0-1,0-1 1,0 1-1,0-1 1,0 1-1,0-1 1,0 0-1,-1 0 1,1 0-1,-5 1 1,-15 2-4876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38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28 576,'0'0'7796,"0"0"-5350,0 0-1491,0 0-216,0 0-397,0 6-230,0 74-85,1-79-31,-1 0 0,1-1 0,-1 1 0,1 0 0,0 0 0,-1-1 0,1 1 0,0-1 1,-1 1-1,1 0 0,0-1 0,0 1 0,0-1 0,-1 0 0,1 1 0,0-1 0,0 0 1,0 1-1,0-1 0,0 0 0,0 0 0,0 0 0,0 0 0,0 0 0,-1 0 0,3 0 1,-1 0-19,0 0 1,0 0 0,0 0-1,0 0 1,0 0 0,0 0 0,0-1-1,0 1 1,0-1 0,-1 1 0,1-1-1,0 0 1,2-1 0,-1-1 49,-1 0 0,0-1 0,0 1 0,0-1 0,-1 1 0,1-1 0,-1 0 0,0 0 1,0 1-1,0-7 0,0 8 63,-1 0 0,1 0 0,-1 0 1,0 0-1,0 0 0,0 0 0,0 0 0,0 0 1,0 0-1,-1-1 0,1 1 0,-1 0 1,1 0-1,-1 0 0,0 1 0,0-1 0,0 0 1,0 0-1,0 0 0,0 0 0,-3-2 0,-2 0 115,0 1-1,-1 0 0,1 0 1,-1 0-1,0 1 0,0 0 1,0 1-1,-12-2 0,-59-1 421,77 4-624,0 0-175,21 15-5656,-7-7 549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39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19 5555,'0'0'3545,"0"0"-1109,0 0-571,0 0-446,0 0-224,-17-4-338,2-1-717,0 2 1,-27-4-1,38 7-125,1 1-1,-1-1 0,0 1 0,1 0 1,-1 0-1,1 1 0,0-1 1,-1 1-1,1-1 0,0 1 0,0 0 1,0 0-1,0 0 0,0 1 1,0-1-1,1 1 0,-1 0 0,1 0 1,0-1-1,-1 1 0,1 1 1,1-1-1,-3 3 0,-1 2-10,-7 11 9,1 0-1,0 1 1,1 1-1,1 0 1,2 0 0,0 0-1,1 1 1,0 0-1,2 0 1,1 0-1,1 1 1,1-1 0,3 41-1,-1-58-11,0 1 0,0 0 0,1-1 0,0 0 1,0 1-1,0-1 0,0 0 0,1 0 0,0 0 0,0 0 0,1-1 0,-1 1 0,1-1 0,0 0 0,0 0 0,0 0 0,1 0 0,0-1 1,-1 0-1,1 0 0,0 0 0,0-1 0,9 4 0,-2-2-372,-1 0-1,0-1 1,1 0 0,17 1-1,-16-3-1228,0 0-1,1-1 1,18-2-1,-6-4-3196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39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8980,'0'0'2937,"0"0"-808,0 0-1192,0 0-235,-18 3 42,-53 10-304,70-13-432,0 0-1,0 1 0,0-1 1,0 0-1,0 0 1,0 0-1,0 1 1,0-1-1,0 0 1,0 1-1,1-1 1,-1 1-1,0-1 0,0 1 1,0-1-1,1 1 1,-1-1-1,0 1 1,1 0-1,-1-1 1,0 1-1,1 0 1,-1 0-1,1 0 0,-1-1 1,1 1-1,0 0 1,-1 0-1,1 0 1,0 0-1,-1 0 1,1 0-1,0 0 1,0 0-1,0 0 1,0 0-1,0 0 0,0 0 1,0-1-1,0 1 1,1 2-1,0 3 19,-1 0-30,0 0-1,0 1 1,1-1 0,0 0-1,1 1 1,-1-1 0,1 0-1,0 0 1,5 10 0,-5-14-74,-1 1 0,1-1 0,0 1 0,0-1 1,0 0-1,0 0 0,0 0 0,0 0 0,1 0 1,-1 0-1,1-1 0,-1 1 0,1-1 1,0 0-1,-1 0 0,1 0 0,0 0 0,0 0 1,0 0-1,0-1 0,0 1 0,0-1 0,4 0 1,-5 0-131,1 0 1,-1 0-1,0 0 1,0 0 0,1-1-1,-1 1 1,0-1-1,0 1 1,0-1-1,0 0 1,0 0 0,0 0-1,0 0 1,0 0-1,0 0 1,0-1 0,2-1-1,0-1-213,-1-1 0,0 0 0,0 0 0,0 0 0,3-10 0,-5 14 371,2-5-78,0 0-1,-1 0 1,1-1 0,-1 1-1,-1-1 1,1 1 0,-1-1-1,0-9 1,-1 15 1168,0 1 855,-2 3-1645,0-1 1,0 1 0,1 0 0,-1-1 0,1 1 0,-1 0-1,1 0 1,0 0 0,0 0 0,0 0 0,1 1 0,-1-1-1,1 0 1,-1 7 0,1-8-261,0 0 0,0 0 0,0 0 0,1 0 0,-1 0 0,0-1 0,1 1 0,-1 0-1,1 0 1,0 0 0,-1 0 0,1 0 0,0-1 0,0 1 0,0 0 0,0-1 0,1 1 0,-1-1 0,0 1 0,1-1 0,-1 1 0,1-1 0,-1 0 0,4 2 0,19 4-652,-9-6-2369,-2-1-2497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5442,'0'0'1652,"0"0"-665,0 0 187,0 0 171,0 0 175,-14 4-317,9-3-1140,-8 1 200,-1 2-1,0 0 0,1 1 1,0 0-1,0 1 1,0 0-1,1 1 0,0 0 1,-11 10-1,21-16-250,1 1 1,0 0-1,0-1 1,-1 1-1,1 0 0,0 0 1,1 0-1,-1-1 1,0 1-1,0 0 1,1 0-1,-1 0 0,1 0 1,0 0-1,-1 0 1,1 1-1,0-1 0,0 0 1,0 0-1,1 0 1,-1 0-1,0 0 0,2 3 1,-1-1-19,0 0 1,1 0-1,0-1 1,0 1-1,0 0 1,0-1-1,0 1 1,1-1-1,-1 0 1,4 4-1,39 30 8,-30-26-20,-2 1 1,1 0-1,21 26 0,-32-34 3,1 1 1,-2-1-1,1 1 0,0 0 1,-1 0-1,0 0 1,0 0-1,-1 1 1,1-1-1,-1 0 0,0 1 1,0-1-1,-1 1 1,0-1-1,0 1 1,-1 10-1,0-13 17,0-1 1,0 0-1,0 0 1,0 1-1,-1-1 1,1 0-1,-1 0 0,1 0 1,-1 0-1,0 0 1,1-1-1,-1 1 1,0 0-1,0-1 1,0 0-1,-1 1 0,1-1 1,0 0-1,0 0 1,-1 0-1,1 0 1,0-1-1,-1 1 1,-3 0-1,-6 2-37,-1-1 1,1-1-1,-20 1 1,31-2-101,1 0 0,-1 0 0,0 0 0,1 0 0,-1 0 0,1-1 0,-1 1 0,1 0 0,-1 0 0,1 0 0,-1-1 0,1 1 0,-1 0 0,1-1 0,-1 1 0,1 0 0,-1-1 0,1 1 0,-1 0 0,1-1 0,0 1 0,-1-1 0,1 1 0,0-1 0,-1 1-1,1-1 1,0 1 0,0-1 0,0 1 0,-1-1 0,1 1 0,0-1 0,0 1 0,0-1 0,0 0 0,0 1 0,0-1 0,0 1 0,0-1 0,0 1 0,0-1 0,0 0 0,1 1 0,-1-2 0,0-2-1230,0-10-4198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0 189 4962,'0'0'5285,"0"0"-4172,0 0-1113,18-2 21,-6 1-17,125-17 107,-132 17-100,1-1 0,0 1-1,-1-1 1,1 0 0,-1 0 0,1-1 0,-1 1 0,0-1-1,0 0 1,0-1 0,7-6 0,-9 7 60,0 0 0,-1-1 1,0 0-1,1 1 0,-1-1 1,0 0-1,-1 0 0,1 0 0,-1 0 1,0 0-1,0-1 0,0 1 1,0 0-1,-1-1 0,0 1 1,0-5-1,0 6 7,1 0 0,-1 1 0,-1-1 0,1 1 0,0-1 0,-1 0-1,1 1 1,-1-1 0,0 1 0,0-1 0,0 1 0,0-1 0,0 1 0,0 0 0,-1 0 0,1 0 0,-1-1 0,-3-2 0,2 3 23,1 1 0,-1 0 1,1 0-1,-1 0 1,1 0-1,-1 0 0,0 0 1,1 1-1,-1-1 0,0 1 1,0 0-1,0 0 1,1 0-1,-1 0 0,0 0 1,0 1-1,1-1 0,-5 2 1,4-1-75,1 0 1,-1 0-1,1 0 1,0 0-1,-1 1 1,1-1-1,0 1 1,0-1-1,0 1 0,0 0 1,0 0-1,0 0 1,1 0-1,-1 0 1,1 0-1,-1 0 1,1 0-1,0 1 1,0-1-1,0 1 1,0-1-1,0 1 1,0-1-1,0 5 1,-1 7-44,0 0 0,1 0 1,0 19-1,1-23 35,1-6-18,-1 1-1,0 0 1,1-1 0,0 1 0,0-1 0,0 1 0,0-1 0,1 1-1,0-1 1,0 0 0,0 0 0,0 0 0,1 0 0,-1 0-1,1-1 1,0 1 0,0-1 0,1 1 0,-1-1 0,1 0 0,-1 0-1,1-1 1,0 1 0,0-1 0,0 0 0,6 2 0,2 1-268,0-1 0,0-1 0,1 0 0,-1-1 0,1 0 0,-1-1 0,1 0 0,14-2 0,-3-4-4220,-6-8-3357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13542,'0'0'608,"0"0"-495,0 0 383,112-7-256,-69 7-224,-2-2-16,-1 1 0,-32 1-3250,-6 0-5506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9 10149,'0'0'2678,"0"0"-1210,0 0-660,0 0-360,-21-2-261,-67-4 0,83 6-170,-1 0 1,1 1 0,0-1 0,-1 1-1,1 0 1,0 1 0,-1-1 0,1 1 0,0 0-1,0 1 1,1-1 0,-1 1 0,0 0-1,1 0 1,-1 0 0,1 1 0,0-1-1,0 1 1,1 0 0,-1 1 0,1-1-1,0 0 1,0 1 0,-3 5 0,4-6-12,1 1 0,-1-1 0,0 1-1,1-1 1,0 1 0,0 0 0,1 0 0,-1-1 0,1 1 0,0 0 0,0 0 0,1 0 0,0-1 0,-1 1 0,1 0 0,1-1-1,-1 1 1,1-1 0,0 1 0,0-1 0,0 0 0,0 1 0,1-1 0,4 5 0,26 25 11,-21-22-18,-1 0 0,19 25-1,-29-35-43,0 0 0,0-1 0,0 1-1,-1 0 1,1-1 0,0 1 0,-1 0-1,1 0 1,-1-1 0,0 1 0,0 0 0,0 0-1,0 0 1,0 0 0,0-1 0,0 1-1,0 0 1,-1 0 0,1 0 0,-1-1 0,1 1-1,-1 0 1,0-1 0,0 1 0,1 0 0,-1-1-1,-1 1 1,-1 2 0,0 0-255,-1-1-1,0 1 1,0-1 0,0 0 0,0 0-1,0 0 1,0-1 0,-1 1 0,-6 1-1,8-3-523,1-1-614,1 0-3829,1 0 580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1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1 189 704,'0'0'3220,"18"-1"-584,-10 0-2429,47-3 887,1-2 0,-2-3 1,59-16-1,-100 21-1103,0-1 1,-1-1 0,0 1-1,0-2 1,13-9-1,-21 13-5,-1 1-1,1-1 0,-1 0 0,0 0 0,0-1 1,-1 1-1,1-1 0,-1 1 0,1-1 0,-1 0 0,0 0 1,0 0-1,-1 0 0,1 0 0,-1 0 0,0 0 0,0 0 1,-1-1-1,1-7 0,-1 11 63,0 0 0,0 0 0,-1 1 0,1-1 0,-1 0 0,1 0 0,-1 0 0,1 0 0,-1 1 0,0-1 0,1 0 0,-1 0 0,0 1 0,1-1 0,-1 1 0,0-1 0,0 0 0,0 1 0,1 0 0,-1-1 0,0 1 0,0-1 0,0 1 0,0 0 0,0 0 0,0 0 0,0-1 0,0 1 0,0 0 0,-1 0 0,-39-1 1235,32 1-858,0 0-155,2 0-27,0 0 0,1 0 0,-1 1 1,0 0-1,-12 3 0,17-4-225,0 1-1,0 0 1,0 0-1,0 0 1,0 1-1,0-1 1,1 0 0,-1 1-1,0-1 1,1 1-1,-1-1 1,1 1-1,0 0 1,0-1-1,-1 1 1,1 0 0,0 0-1,1 0 1,-1 0-1,0 0 1,0 0-1,1 0 1,-1 4-1,0 0-9,0 0 0,0 1 0,1-1 0,-1 1-1,2-1 1,-1 0 0,1 1 0,0-1-1,0 1 1,1-1 0,-1 0 0,1 0 0,1 0-1,-1 0 1,1 0 0,0-1 0,1 1 0,4 5-1,-3-5-92,0 0-1,1 0 1,0-1 0,0 0-1,1 0 1,-1-1-1,1 1 1,0-2-1,0 1 1,0-1-1,0 0 1,1 0-1,0-1 1,11 3 0,-9-4-746,14 3-905,-2-5-3584,-14 0-1803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5458,'0'0'2594,"0"0"-615,0 0-944,0 0-835,0 0-10,7-1 445,-5 0-584,-1 0 0,1 1 1,0 0-1,-1-1 0,1 1 1,0 0-1,0 0 0,-1 0 1,1 0-1,0 0 0,0 0 0,-1 1 1,1-1-1,0 0 0,0 1 1,1 0-1,0 1 4,-1 0-1,0 0 0,1 0 1,-1 1-1,0-1 1,0 1-1,0-1 1,0 1-1,-1-1 1,1 1-1,1 4 1,9 19 71,-4-10-331,0 0-1,0 0 0,2 0 1,16 19-1,-26-34 160,0-1 1,1 1-1,-1-1 0,1 1 1,-1-1-1,0 1 0,1-1 0,-1 0 1,1 1-1,-1-1 0,1 0 1,-1 1-1,1-1 0,0 0 1,-1 0-1,1 0 0,-1 1 0,1-1 1,-1 0-1,1 0 0,0 0 1,-1 0-1,1 0 0,-1 0 0,1 0 1,0 0-1,-1 0 0,1 0 1,-1-1-1,1 1 0,-1 0 0,1 0 1,-1-1-1,1 1 0,0 0 1,-1 0-1,1-1 0,-1 1 0,0-1 1,1 1-1,-1 0 0,1-1 1,-1 0-1,17-26 907,-11 17-559,-3 5-120,1-1 0,0 1 1,0 0-1,0 1 1,1-1-1,8-6 0,-11 9-112,1 1-1,-1-1 1,1 1 0,0 0-1,-1 0 1,1 0-1,0 0 1,0 0 0,-1 0-1,1 1 1,0 0-1,0-1 1,0 1 0,0 0-1,0 0 1,0 1-1,3 0 1,-5 0-40,1 0 0,0 1 0,-1-1 0,1 1 0,-1-1 0,1 1 0,-1 0 0,0 0 0,0-1-1,0 1 1,0 0 0,0 0 0,0 0 0,0 0 0,-1 0 0,1 1 0,-1-1 0,1 4 0,2 3 17,5 20 4,-4-14-661,1 0 1,1 0-1,10 20 0,-11-29-3754,-1-5-2711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2529,'0'0'10264,"0"0"-7114,-3 15-2608,-2 2-484,3-11-46,0 0 0,1 1-1,0-1 1,0 1-1,0 0 1,1-1-1,0 1 1,0 0 0,0-1-1,1 1 1,2 10-1,1 6 3,-4-18-5,0 0 1,1 0-1,0 0 0,0 0 0,0-1 1,1 1-1,2 6 0,-3-11-50,-1 1 0,1-1 0,0 1-1,-1-1 1,1 0 0,0 1 0,0-1 0,-1 0-1,1 0 1,0 1 0,0-1 0,-1 0-1,1 0 1,0 0 0,0 0 0,-1 0-1,1 0 1,0 0 0,0 0 0,0 0 0,-1-1-1,1 1 1,1 0 0,17-8-690,-8 0 760,0-1 0,-1 0 1,0-1-1,11-15 0,-10 12 135,0 1-1,0 0 0,21-15 0,-28 24-76,0 0-1,0 1 0,0 0 1,1-1-1,-1 2 0,0-1 1,1 0-1,-1 1 1,1 0-1,0 0 0,-1 1 1,1-1-1,0 1 0,-1 0 1,1 0-1,9 1 0,-13 0-79,1-1 0,-1 1 1,1 0-1,-1 0 0,1-1 0,-1 1 0,0 0 0,1 0 0,-1 0 0,0 0 0,0 0 1,0 1-1,1-1 0,-2 0 0,1 1 0,0-1 0,0 0 0,0 1 0,0-1 0,-1 1 0,2 2 1,8 38 174,-9-34-123,13 106-44,-7-48-5174,-5-52-3250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2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6723,'0'0'2161,"0"0"-40,0 0-221,0 0-342,0 0-435,0 0-640,-16 1-136,-49 4-158,64-5-188,0 1 1,0-1-1,0 1 0,0-1 0,0 1 1,0-1-1,0 1 0,0-1 1,1 1-1,-1 0 0,0-1 1,0 1-1,1 0 0,-1 0 1,0 0-1,1 0 0,-1 0 0,0-1 1,1 1-1,-1 0 0,1 0 1,0 0-1,-1 0 0,1 1 1,0-1-1,0 0 0,0 0 1,-1 0-1,1 0 0,0 0 1,0 0-1,1 0 0,-1 0 0,0 0 1,0 0-1,0 0 0,1 2 1,0 4-20,0 3 25,0 0 0,1 0 1,0 0-1,0 0 0,1-1 0,1 1 0,5 10 1,-4-9 5,-1-1 0,-1 0 0,1 1 0,-1 0 0,2 19 0,-5-23-1,1-1-1,-1 1 1,-1-1 0,1 1-1,-1-1 1,0 1-1,-1-1 1,1 0 0,-1 0-1,0 1 1,-6 10 0,2-10 5,1 1 1,-1-1 0,0 0 0,-1 0 0,0 0 0,0-1 0,-11 7 0,-1-3-1391,19-11 1121,0 1 0,-1-1 0,1 1-1,0-1 1,0 1 0,0-1 0,0 1 0,0-1-1,0 0 1,0 1 0,0-1 0,0 1 0,0-1-1,1 1 1,-1-1 0,0 1 0,0-1 0,0 1-1,1-1 1,-1 1 0,0-1 0,0 1 0,1 0-1,-1-1 1,0 1 0,1-1 0,-1 1 0,1 0-1,-1-1 1,1 1 0,-1 0 0,1-1 0,10-12-5652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29 148 12374,'0'0'1873,"0"0"-1295,0 0-714,0 0-603,12-6-344,-2 2 1013,-2-1 0,1 0 0,0-1 0,-1 0 0,9-8 1,-14 11 48,1-1 0,-1 0 0,0 1 0,0-1 0,-1 0 1,1-1-1,-1 1 0,0 0 0,0-1 0,0 1 0,-1-1 1,1 1-1,-1-1 0,0 0 0,0 0 0,-1-8 1,1 12 22,-1 0 0,0 0 0,0 0 1,0 0-1,0 1 0,0-1 1,0 0-1,-1 0 0,1 0 1,0 0-1,0 1 0,0-1 1,-1 0-1,1 0 0,-1 1 1,1-1-1,0 0 0,-1 0 1,1 1-1,-1-1 0,1 1 1,-2-2-1,-17 0 204,11 3-153,4-1 25,0 1 0,1 0 1,-1 0-1,0 1 0,0-1 1,1 1-1,-1-1 0,1 1 1,0 0-1,-1 1 0,1-1 1,0 0-1,0 1 0,0 0 1,1 0-1,-1 0 0,1 0 1,-1 0-1,1 0 0,0 0 1,0 1-1,-2 6 0,-1 1 91,0 1-1,1 0 0,0 0 1,1 0-1,0 0 0,0 14 1,3-25-151,-2 14 91,0-1 1,2 1-1,0 0 0,1-1 1,2 16-1,-2-27-107,0 1-1,0 0 0,0-1 1,1 1-1,-1-1 1,1 1-1,0-1 0,0 0 1,0 0-1,0 1 0,1-2 1,-1 1-1,1 0 0,0 0 1,0-1-1,0 1 0,0-1 1,0 0-1,0 0 0,1 0 1,-1-1-1,1 1 0,6 1 1,1 0-177,-1-1 0,1 0 0,0-1 0,0 0 1,17-1-1,-19 0-486,1-1-1,-1 0 1,0-1 0,0 0 0,-1 0 0,13-5-1,-18 6 51,0-1 0,0 0 0,0 0-1,-1 0 1,1 0 0,-1 0 0,1-1-1,2-3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3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29 5555,'0'0'2369,"0"0"-539,0 0-283,0 0-181,0 0 112,3-7 0,9-15-649,-12 22-818,1 0 1,-1 1-1,0-1 0,0 0 0,1 0 1,-1 0-1,0 0 0,0 1 1,1-1-1,-1 0 0,0 0 0,0 1 1,0-1-1,1 0 0,-1 1 1,0-1-1,0 0 0,0 0 0,0 1 1,0-1-1,0 0 0,0 1 1,0-1-1,1 0 0,-1 1 0,0-1 1,0 0-1,-1 1 0,1-1 1,0 0-1,0 0 0,0 1 1,0-1-1,0 0 0,0 1 0,0-1 1,-8 71 155,3-25-97,-2 223-339,8-209-1143,-1-56 653,-1 16-152,-2-13-5049,-1-7-1228</inkml:trace>
  <inkml:trace contextRef="#ctx0" brushRef="#br0" timeOffset="1">27 290 9236,'0'0'4386,"0"0"-2065,0 0-1056,0 0-817,0 0-448,0 0-224,-27-61 176,71 56 48,9-2 0,8 2-1041,-37 5-1392,-1 0-3089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3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 8932,'0'0'2993,"0"0"-1504,0 0-432,0 0-737,0 0-144,49 104-160,-38-62 80,3 0-96,-3-6-1169,-9-25-2304,-2-10-2690</inkml:trace>
  <inkml:trace contextRef="#ctx0" brushRef="#br0" timeOffset="1">72 63 13414,'0'0'1569,"0"0"-1041,0 0-464,0 0-16,0 0-48,0 0-3585,8-63-1154,-5 83 337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10821,'0'0'1339,"0"0"-949,6 17 117,-1-4-383,5 15 89,-1 0 0,7 38 0,-11-32-81,-5-24-119,1 0 0,1 0 0,0 0 1,0 0-1,1 0 0,0 0 0,1-1 0,7 16 0,-10-24-11,0 0 0,-1-1-1,1 1 1,0 0 0,0-1-1,0 1 1,-1-1 0,1 1 0,0-1-1,0 1 1,0-1 0,0 1-1,0-1 1,0 0 0,0 0-1,0 1 1,0-1 0,0 0-1,0 0 1,0 0 0,0 0-1,0 0 1,0 0 0,0 0-1,0-1 1,0 1 0,1-1-1,1 0 31,-1 0 0,0 0 0,0 0 0,1 0 0,-1 0 0,0 0-1,0-1 1,0 1 0,0-1 0,2-2 0,14-21 296,-2-1 0,0 0 0,-2-1 0,13-32 0,3-6-274,-24 53-125,2-2-226,-5 1-2638,-2 11-2016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4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157 146 10709,'0'0'774,"0"0"-561,2-16-141,4-51 61,-5 65-76,-1 0-1,0 0 0,0-1 0,0 1 0,0 0 0,0 0 0,-1 0 1,1-1-1,-1 1 0,1 0 0,-1 0 0,0 0 0,0 0 0,0 0 0,0 0 1,0 0-1,0 0 0,-1 0 0,1 1 0,0-1 0,-1 1 0,0-1 1,1 1-1,-1-1 0,0 1 0,0 0 0,0-1 0,1 1 0,-1 0 0,-1 1 1,1-1-1,0 0 0,-3 0 0,-2-1 290,1 1 1,-1 1-1,1-1 1,-1 1-1,1 0 1,-1 0-1,1 1 0,-13 3 1,16-3-285,0 0-1,1 0 1,-1 1 0,1-1 0,-1 1 0,1 0 0,0 0 0,-1 0-1,1 0 1,0 0 0,0 0 0,1 0 0,-1 1 0,0-1-1,1 1 1,0-1 0,-1 1 0,1-1 0,0 1 0,0 0 0,0 4-1,-3 5-32,2 1 0,0-1-1,-1 21 1,2-20 35,1 0-1,0-1 0,1 1 1,1 0-1,4 20 1,-4-28-61,0 1 1,0-1 0,1 1-1,0-1 1,0 0-1,0 0 1,0-1 0,1 1-1,0-1 1,0 0 0,0 0-1,0 0 1,1 0-1,8 5 1,-5-4-25,1-1 0,1 1 0,-1-2 0,0 1 0,1-1 0,0-1 0,0 0 0,0 0 0,0-1 0,19 0 0,-23 0-199,0-1 0,-1-1 0,1 1 0,0-1 0,0 0 0,-1 0 0,1-1-1,0 1 1,-1-1 0,0 0 0,1-1 0,-1 0 0,0 1 0,0-2 0,-1 1 0,1 0-1,0-1 1,6-8 0,-10 11-70,0-1 0,0 0 0,0 1 0,0-1 0,0 0-1,0 0 1,-1 0 0,1 0 0,-1 1 0,1-1 0,-1-3 0,1-17-5163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11093,'0'0'558,"-2"20"-457,1 71-96,1-85-19,1-1 0,0 1-1,0-1 1,0 1 0,1-1-1,0 1 1,0-1 0,0 0-1,1 0 1,0 0-1,0 0 1,0-1 0,0 1-1,1-1 1,0 0 0,0 0-1,0 0 1,0 0 0,0-1-1,1 0 1,0 0-1,0 0 1,-1 0 0,2-1-1,-1 1 1,0-1 0,0-1-1,1 1 1,-1-1 0,1 0-1,-1 0 1,1-1 0,9 1-1,-13-1 5,1-1-1,0 1 1,-1 0-1,1-1 1,0 0 0,-1 1-1,1-1 1,-1 0-1,1 0 1,-1 0 0,0-1-1,1 1 1,-1-1-1,0 1 1,0-1-1,0 0 1,0 0 0,0 0-1,0 0 1,-1 0-1,1 0 1,-1 0-1,1 0 1,-1-1 0,0 1-1,0-1 1,0 1-1,0-1 1,0 1-1,0-5 1,2-7 103,-1 0 1,0 0-1,-1 0 1,-2-23-1,1 35-25,0-1-1,0 0 0,0 1 0,0-1 1,-1 0-1,1 1 0,-1-1 1,0 1-1,0-1 0,0 1 1,0-1-1,0 1 0,0 0 1,-1-1-1,1 1 0,-1 0 0,1 0 1,-1 0-1,0 0 0,0 0 1,0 1-1,0-1 0,0 1 1,-1-1-1,1 1 0,0 0 1,-1-1-1,1 1 0,-1 0 0,1 1 1,-1-1-1,1 0 0,-1 1 1,-4-1-1,4 3-1393,3 10-3225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1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13062,'0'0'1307,"0"0"-760,0 0-349,0 0-145,1 19-8,7 60-37,-7-76-36,0 0-1,0 0 0,0 1 1,0-1-1,1-1 0,-1 1 1,1 0-1,0 0 0,0 0 0,0-1 1,0 1-1,0-1 0,0 0 1,1 0-1,-1 1 0,1-1 1,0-1-1,0 1 0,0 0 1,0-1-1,0 0 0,0 1 1,0-1-1,0 0 0,6 1 1,-6-2-108,0 1 0,0-1 0,0 1 0,0-1 1,0 0-1,0 0 0,0-1 0,0 1 0,0 0 1,-1-1-1,1 0 0,0 1 0,0-1 0,0-1 1,0 1-1,-1 0 0,1 0 0,-1-1 0,1 0 1,-1 1-1,0-1 0,1 0 0,-1 0 1,2-3-1,-1 1 106,-1-1 0,0 1 1,0-1-1,0 0 1,0 1-1,-1-1 0,1 0 1,-1 0-1,-1 0 0,1 0 1,-1 0-1,0 0 1,0 0-1,0-1 0,-1 1 1,1 0-1,-3-8 0,1 10 149,1 0-1,0 0 0,-1 0 1,1 0-1,-1 1 0,0-1 0,0 0 1,0 1-1,0 0 0,0-1 1,-1 1-1,1 0 0,-1 0 1,1 0-1,-1 0 0,0 1 0,0-1 1,0 1-1,0 0 0,0 0 1,0 0-1,0 0 0,0 0 1,0 0-1,-1 1 0,1 0 0,0 0 1,-4 0-1,5 0-136,2 0-1,-1 0 1,1 0-1,0-1 0,0 1 1,-1 0-1,1 0 0,0 0 1,0 0-1,-1 0 1,1 0-1,0 0 0,0 0 1,-1 1-1,1-1 0,0 0 1,0 0-1,-1 0 1,1 0-1,0 0 0,0 0 1,0 0-1,-1 1 1,1-1-1,0 0 0,0 0 1,0 0-1,-1 0 0,1 1 1,0-1-1,0 0 1,0 0-1,0 0 0,0 1 1,-1-1-1,1 0 1,0 0-1,0 1 0,0-1 1,0 0-1,0 10-3142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51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 1 4914,'0'0'491,"0"0"232,-10 20-211,9-18-492,-85 165 2148,46-102-907,4-10 76,-52 113 0,-101 380-387,170-476-820,4 0 0,3 0 1,3 2-1,1 137 0,8-53 19,26 214 1,36-39 215,-43-260-282,3-1 0,47 104-1,-64-164-207,1-1-1,0 0 0,1 1 1,1-2-1,0 1 0,0-1 1,1-1-1,0 1 0,15 10 1,-10-15-4632,-6-5-4506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5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8404,'0'0'4642,"0"0"-3313,0 0-721,0 0 368,0 0 97,0 0-625,0 0-64,15 156-384,-13-79 0,2-1 64,0-5-64,5-10-256,3-12-1825,-8-44-720,0-5-2241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8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123 295 7988,'0'0'2401,"0"0"-1147,0 0-302,0 0-138,0 0-57,-11-9-42,-36-26-176,46 34-516,0 0 0,0 0 0,0 0-1,-1 0 1,1 1 0,0-1 0,0 0 0,0 1-1,-1-1 1,1 1 0,0-1 0,-1 1-1,1 0 1,0 0 0,-1-1 0,1 1 0,0 0-1,-1 0 1,1 0 0,0 1 0,-1-1-1,1 0 1,0 0 0,-1 1 0,1-1 0,0 1-1,0-1 1,-1 1 0,1-1 0,0 1-1,0 0 1,0 0 0,0 0 0,0-1-1,0 1 1,0 0 0,0 0 0,0 0 0,0 1-1,0-1 1,1 0 0,-1 0 0,0 0-1,1 0 1,-1 3 0,-2 2-7,1 1 0,0-1 0,1 1 1,-1 0-1,1 0 0,0 7 0,1-8 2,0-1-36,0 0 0,0 0 0,0 0 0,0 0 0,1 0 1,1 5-1,-1-8-17,-1-1 0,1 1 1,-1-1-1,1 0 0,0 0 1,0 1-1,0-1 0,0 0 1,0 0-1,0 0 0,0 0 1,0 0-1,0 0 0,0 0 1,1-1-1,-1 1 0,0 0 1,1 0-1,-1-1 0,0 1 1,1-1-1,-1 0 0,1 1 1,-1-1-1,2 0 0,3 1-201,-1-1 0,1 0 0,-1 0 0,1 0-1,-1-1 1,0 0 0,1 0 0,-1 0-1,0 0 1,0-1 0,0 0 0,0 0-1,0-1 1,0 1 0,0-1 0,-1 0-1,1 0 1,-1-1 0,0 1 0,0-1 0,0 0-1,-1 0 1,1 0 0,-1-1 0,5-8-1,2-5-171,0 0-1,-2 0 1,-1-1-1,0 0 1,8-36-1,-10 24 571,-1 0 0,-1-1 0,-2-34 0,-1 65-95,0 1-1,0-1 1,0 1-1,0-1 1,0 1-1,0-1 0,0 0 1,-1 1-1,1-1 1,0 1-1,0-1 1,0 1-1,-1-1 0,1 1 1,0-1-1,0 1 1,-1-1-1,1 1 0,0 0 1,-1-1-1,1 1 1,-1-1-1,1 1 1,-1 0-1,1 0 0,0-1 1,-1 1-1,1 0 1,-1 0-1,1-1 0,-1 1 1,0 0-1,1 0 1,-1 0-1,1 0 1,-1 0-1,1 0 0,-1 0 1,1 0-1,-1 0 1,1 0-1,-1 0 1,0 0-1,1 0 0,-1 0 1,1 0-1,-1 1 1,1-1-1,-1 0 0,0 1 1,0-1-4,-1 1 0,0 0 0,1-1 0,-1 1 0,1 0 0,-1 0 0,1 0 0,0 0 0,-1 0 0,1 1 0,0-1 0,0 0 0,-1 1 0,1-1 0,0 1 0,-1 1 0,-2 15-79,0 0 1,1 0 0,1 1-1,1-1 1,0 1-1,2-1 1,3 29 0,-3-43 7,-1-1-1,1 1 1,1 0 0,-1-1 0,0 1-1,1-1 1,0 0 0,-1 1 0,1-1 0,1 0-1,-1 0 1,0 0 0,1 0 0,0 0-1,-1-1 1,1 1 0,0-1 0,0 0 0,1 0-1,-1 0 1,0 0 0,1-1 0,-1 1-1,1-1 1,-1 0 0,1 0 0,4 1 0,11 2-1,0-2 0,0 0 1,1-1-1,20-1 0,-19-1-75,-17 1 49,0-1-1,0 1 1,0 0-1,0 0 0,0 1 1,0-1-1,0 1 1,0 0-1,0 0 1,0 0-1,0 0 0,0 1 1,-1-1-1,1 1 1,0 0-1,-1 0 1,0 1-1,1-1 0,-1 1 1,3 3-1,-2-2 32,1 1-1,0-1 0,0 0 1,0 0-1,0-1 0,0 1 0,1-1 1,0 0-1,0-1 0,0 1 1,0-1-1,0 0 0,0-1 1,0 1-1,0-1 0,1-1 0,-1 1 1,0-1-1,1 0 0,12-2 1,-17 2-28,-1-1 1,1 0-1,0 0 1,0 0-1,0 1 1,0-2 0,-1 1-1,1 0 1,0 0-1,-1 0 1,1-1-1,-1 1 1,0-1-1,1 1 1,-1-1 0,0 0-1,0 1 1,1-3-1,0 0 15,0-1 0,0 1 0,-1-1-1,1 1 1,-1-1 0,0 0 0,0 1-1,0-6 1,-1 5 103,0 1 1,0 0-1,-1 0 0,1-1 0,-1 1 0,0 0 0,0 0 0,0 0 1,-2-5-1,2 7 30,0 0 1,0 1 0,0-1 0,0 1 0,0-1-1,0 1 1,-1-1 0,1 1 0,0-1-1,-1 1 1,1 0 0,-1 0 0,0 0-1,1 0 1,-1 0 0,0 0 0,1 0-1,-1 1 1,0-1 0,-2 0 0,-2 0 183,-1-1 0,0 2 0,0-1 1,1 1-1,-1 0 0,0 0 0,0 1 0,0 0 1,-11 3-1,15-3-426,1 0 0,0 0 0,-1 0 0,1 0 1,0 1-1,0-1 0,0 0 0,0 1 0,0-1 0,1 1 0,-1 0 0,0 0 1,1 0-1,-1 0 0,1 0 0,0 0 0,-1 0 0,1 0 0,0 0 0,0 1 0,1-1 1,-1 0-1,0 1 0,1-1 0,-1 1 0,1-1 0,0 0 0,0 5 0,0 4-3739,0-5-1997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59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9652,'0'0'2594,"0"0"-1618,0 0-208,0 0 33,0 0-225,0 0-304,33 72-144,0-18-16,4 3-80,3-3-32,3-7 0,-1-9-528,-1-13-1121,-4-13-1504,-5-12 672,-26 0-1089,-4-25 209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1:5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1777,'0'0'3313,"0"0"-405,3-16-16,1-2-1959,3-9 85,0-3 3440,-13 60-4112,2 0 1,0 55 0,3-72-272,0 12-78,1 0 0,1 0 0,2 0 0,8 41 0,-8-56-462,0 0 0,0 0 1,1 0-1,1 0 0,0-1 1,0 0-1,1 0 0,0 0 1,0-1-1,1 1 0,0-2 1,1 1-1,14 10 0,-20-15 126,0-1 0,1 0-1,0-1 1,-1 1-1,1 0 1,0-1 0,0 1-1,0-1 1,0 0-1,0 0 1,0 0 0,0-1-1,1 1 1,-1-1-1,0 1 1,0-1-1,0 0 1,1 0 0,-1-1-1,0 1 1,0-1-1,0 1 1,4-3 0,-3 2 179,0-1 0,-1 0 0,0 0 0,1-1 0,-1 1 0,0-1 0,3-3 0,20-27 2868,-21 31 4507,3 6-4924,6 9-3280,-10-10 1844,0 1-822,0-1-1,1 1 1,-1-1-1,1 0 1,0-1-1,0 1 1,0-1-1,1 0 1,-1-1 0,0 1-1,1-1 1,-1 0-1,1 0 1,-1 0-1,1-1 1,-1 0-1,1 0 1,-1-1 0,1 1-1,0-1 1,8-3-1,-10 2-21,1 1-1,-1-1 0,1-1 1,-1 1-1,0-1 1,0 1-1,0-1 1,0 0-1,-1-1 0,1 1 1,-1-1-1,0 1 1,0-1-1,0 0 0,-1 0 1,1 0-1,-1-1 1,0 1-1,0-1 0,0 1 1,-1-1-1,0 1 1,0-1-1,1-9 0,-1 10 36,-1 0 0,1 0 0,-1 0 0,0 0 0,0 0-1,-1 1 1,1-1 0,-3-7 0,2 9 9,1 1 0,-1 0 0,0-1 0,0 1 0,0 0 0,0 0 0,0 0 0,0 0 0,0 0 0,-1 0 0,1 0 0,0 0 0,-1 0 0,1 0 0,0 1 0,-1-1 0,1 0 0,-1 1 0,1 0 0,-1-1 0,1 1 0,-1 0 0,1-1 0,-2 1 0,-10-1 137,1 0 1,0 1 0,0 0-1,-15 3 1,24-3-283,1 0 1,-1 0-1,1 1 1,0-1-1,-1 1 1,1 0 0,0 0-1,-1-1 1,1 1-1,0 1 1,0-1-1,-1 0 1,1 1-1,0-1 1,1 1-1,-1-1 1,0 1-1,0 0 1,1 0 0,-1 0-1,1 0 1,-1 0-1,1 0 1,0 0-1,0 0 1,0 1-1,-1 3 1,1 8-4476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0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184 428 3298,'0'0'2040,"0"0"-180,0 0-30,0 0 376,0 0 19,0 0-704,-3-7-942,3 5-550,-1 0 1,0-1-1,-1 1 1,1 0-1,0-1 0,-1 1 1,1 0-1,-1 0 0,0 0 1,1 0-1,-1 1 0,0-1 1,0 0-1,0 1 0,0-1 1,-1 1-1,1 0 0,0 0 1,-1 0-1,1 0 0,-1 0 1,1 0-1,-1 1 0,1-1 1,-1 1-1,1 0 0,-1-1 1,1 1-1,-1 0 1,0 1-1,-2-1 0,1 0-27,-1 0 1,0 0-1,1 1 0,-1-1 1,1 1-1,-1 0 0,1 0 0,-1 0 1,1 1-1,0-1 0,-1 1 0,1 0 1,0 1-1,0-1 0,1 1 0,-1-1 1,0 1-1,1 0 0,0 1 0,-1-1 1,1 0-1,1 1 0,-1 0 0,0 0 1,1-1-1,0 2 0,0-1 0,0 0 1,0 0-1,1 1 0,0-1 0,0 0 1,0 1-1,0 0 0,1-1 0,-1 1 1,1-1-1,1 5 0,-1-5-3,0 0 1,0 0-1,0 0 0,1 0 0,0 0 0,-1 0 0,2 0 0,-1-1 0,0 1 0,1 0 1,-1-1-1,1 1 0,0-1 0,0 1 0,1-1 0,-1 0 0,1 0 0,3 3 1,-2-3-63,1 1 1,0-1 0,0 0 0,0-1 0,0 0 0,0 1 0,1-2 0,-1 1-1,1 0 1,-1-1 0,1 0 0,7 0 0,-7 0-109,1-1 1,-1 0-1,0 0 1,0 0-1,0-1 1,0 0-1,0 0 1,0 0-1,0-1 1,-1 0-1,1 0 1,0 0-1,8-6 1,-8 4-98,0-1 1,0 0-1,-1-1 0,0 1 1,0-1-1,0 0 1,0 0-1,-1-1 1,0 0-1,4-10 0,2-7 26,0 0-1,-2-1 1,-1 0-1,-2 0 1,0 0-1,2-28 1,-1-159 1390,-6 171-708,0-7 3303,0 47-2633,-1 2-1014,1 0 1,-1 0-1,1-1 1,-1 1-1,1 0 1,-1 0-1,1-1 1,0 1-1,-1 0 1,1 0-1,0 0 1,0 0-1,0-1 1,0 1-1,-1 0 1,1 0-1,0 0 1,1 1-1,-2-1 40,-4 86 325,8 148 1,1-195-325,1 0 0,18 62 0,-2-25-4518,-11-40-635,-9-32-3729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0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1 264 12614,'20'-4'811,"67"-14"-550,-74 14-336,-1 0 1,1-1-1,-1-1 0,-1 0 0,1 0 0,-1-1 0,0-1 0,-1 0 1,0 0-1,0-1 0,0 0 0,-1-1 0,-1 0 0,0 0 0,0-1 1,11-21-1,-16 27 46,0-1 0,0 1 0,0 0 0,-1-1 0,0 0 0,0 1 0,0-1 0,-1 0 1,1 0-1,-2 0 0,1-7 0,-1 13 113,0-1-1,0 0 1,0 1 0,0-1 0,0 0 0,-1 1-1,1-1 1,0 1 0,0-1 0,-1 1-1,1-1 1,0 0 0,-1 1 0,1-1-1,-1 1 1,1 0 0,-1-1 0,1 1 0,-1-1-1,1 1 1,-1 0 0,1-1 0,-1 1-1,0 0 1,1-1 0,-1 1 0,1 0 0,-1 0-1,0 0 1,1 0 0,-1 0 0,0 0-1,0 0 1,-28-1 1113,19 2-749,7-1-398,0 0 1,0 0 0,0 0 0,0 1 0,0-1 0,1 1-1,-1 0 1,0 0 0,0 0 0,1 0 0,-1 0 0,0 1 0,1-1-1,-1 1 1,1 0 0,0 0 0,-1 0 0,1 0 0,0 0-1,0 0 1,0 0 0,1 1 0,-1-1 0,1 1 0,-1-1 0,1 1-1,0-1 1,0 1 0,0 0 0,0 0 0,-1 4 0,0 8-63,0 1 1,0-1 0,2 0 0,1 28-1,0-36 48,-1-1-94,1 0-1,0 0 1,1 0 0,-1 0 0,1 0 0,0-1 0,1 1 0,-1-1-1,1 1 1,0-1 0,1 0 0,-1 0 0,1-1 0,0 1 0,0-1-1,0 1 1,10 6 0,21 8-3360,-30-18 2210,0 1 0,0-1 0,0 0 0,1 0 0,8 0 1,-2-1-4046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19 7443,'0'0'2818,"0"0"-481,0 0-256,0 0-705,0 0-255,0 0-561,-78-19-96,63 40-95,1 7-289,7 3 48,7 4-128,0 1 64,5-3-32,26-6-32,12-14-513,9-11-2032,-29-2-3890,0-5-2113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1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1 442 12438,'0'0'1219,"0"0"-886,0 0-229,0 0-34,20-15 21,-1 2-37,-7 5-8,-1 1 0,1-2-1,-2 0 1,1 0 0,-1-1 0,-1 0-1,0 0 1,0-1 0,-1-1-1,8-13 1,-3 1 102,0-1 0,-2-1 0,0 0 0,-2 0 0,-1-1 0,-1-1 0,-2 1-1,5-53 1,-10 79-86,-1 1-1,1 0 0,-1-1 1,1 1-1,-1-1 0,0 1 0,1 0 1,-1 0-1,1-1 0,-1 1 0,0 0 1,1 0-1,-1 0 0,1 0 1,-1 0-1,0-1 0,1 1 0,-1 0 1,0 0-1,1 1 0,-1-1 0,0 0 1,1 0-1,-2 0 0,-17 4 139,15-2-191,0 1 0,1-1 1,-1 1-1,1 0 0,0 0 0,0 0 1,0 1-1,0-1 0,0 1 1,1-1-1,0 1 0,-2 4 0,-21 53 51,22-54-59,-10 35 20,3 2 0,1-1 0,2 1 0,2 0 0,2 1 0,4 81 0,0-117-98,0 0-1,0 0 1,1 0-1,0 0 1,1 0 0,0 0-1,0-1 1,1 0-1,0 1 1,0-1-1,1 0 1,0-1 0,1 0-1,-1 1 1,1-2-1,1 1 1,-1-1 0,1 0-1,12 8 1,-10-8-287,1 0 0,-1-1 1,1-1-1,0 0 0,0 0 0,1-1 1,-1 0-1,1-1 0,-1 0 0,1 0 1,0-1-1,0-1 0,0 0 1,-1 0-1,1-1 0,13-3 0,-17 2 190,0 0 0,0-1-1,0 0 1,0-1-1,-1 1 1,1-1 0,-1 0-1,0-1 1,0 1-1,-1-1 1,1 0 0,-1-1-1,8-10 1,-3 3 277,-1-1 1,-1 1 0,0-2 0,-1 1-1,7-20 1,-12 29 545,0-1 1,-1 0-1,0 0 1,0 1-1,0-1 1,-1-12-1,0 18-531,-1-1 1,1 1-1,-1 0 1,1-1-1,-1 1 0,1-1 1,0 1-1,-1-1 0,0 1 1,1 0-1,-1 0 0,1-1 1,-1 1-1,1 0 1,-1 0-1,1-1 0,-1 1 1,0 0-1,1 0 0,-1 0 1,0 0-1,1 0 1,-1 0-1,1 0 0,-2 0 1,-23 0 558,18 1-281,4-1-353,-1 0 0,0 0 0,0 0-1,0 1 1,0 0 0,1 0 0,-1 0-1,0 0 1,1 0 0,-1 1 0,1-1 0,-1 1-1,1 0 1,0 0 0,0 1 0,0-1-1,0 1 1,0-1 0,0 1 0,1 0-1,-1 0 1,1 0 0,0 0 0,0 0 0,0 1-1,0-1 1,-1 6 0,-1 4-3,0 0 0,1 0 0,1 1 0,0-1 0,1 0 0,0 22 0,1-32-103,1 0-1,-1 0 0,1 0 0,0 0 0,0 0 1,0-1-1,0 1 0,1 0 0,-1 0 1,1-1-1,-1 1 0,1-1 0,0 1 0,0-1 1,0 0-1,0 0 0,1 0 0,-1 0 1,0 0-1,1 0 0,-1 0 0,1-1 1,0 0-1,0 1 0,-1-1 0,1 0 0,0 0 1,0-1-1,0 1 0,0 0 0,0-1 1,0 0-1,0 0 0,0 0 0,1 0 0,-1 0 1,0-1-1,0 1 0,0-1 0,-1 0 1,1 0-1,0 0 0,0 0 0,0 0 0,0-1 1,-1 1-1,1-1 0,-1 0 0,1 0 1,-1 0-1,3-3 0,4-8-44,0 0-1,-1 0 1,-1-1-1,10-25 1,12-22 191,-29 61-76,0 0 0,1-1 0,-1 1 0,0 0-1,0 0 1,1-1 0,-1 1 0,0 0 0,0 0-1,1 0 1,-1-1 0,0 1 0,1 0 0,-1 0 0,0 0-1,0 0 1,1 0 0,-1 0 0,0 0 0,1 0 0,-1-1-1,0 1 1,1 0 0,-1 0 0,0 0 0,1 1 0,-1-1-1,0 0 1,1 0 0,-1 0 0,0 0 0,1 0-1,-1 0 1,0 0 0,1 1 0,-1-1 0,0 0 0,0 0-1,1 0 1,-1 1 0,0-1 0,0 0 0,0 0 0,1 1-1,-1-1 1,0 0 0,1 1 0,10 14 50,-10-13-15,44 58 585,-40-54-1199,0 0 0,0 0-1,1-1 1,0 0 0,0 0 0,1 0-1,7 3 1,-7-5-3705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9268,'0'0'2604,"0"0"-1427,0 0-374,0 0-179,0 0-301,2 2 0,0 4-260,1-1-1,-1 0 1,0 0 0,0 1 0,-1-1 0,1 1 0,-1-1 0,0 1 0,-1 0 0,1 8 0,-1-5-49,1 0-1,0-1 1,1 1-1,4 13 1,-6-21-17,0-1-1,0 1 1,0-1-1,1 1 1,-1-1-1,0 0 1,0 1 0,0-1-1,1 1 1,-1-1-1,0 0 1,0 1-1,1-1 1,-1 0 0,1 1-1,-1-1 1,0 0-1,1 1 1,-1-1-1,0 0 1,1 0 0,-1 1-1,1-1 1,-1 0-1,1 0 1,-1 0-1,1 0 1,-1 0 0,1 0-1,-1 0 1,0 0-1,1 0 1,-1 0-1,1 0 1,-1 0 0,1 0-1,-1 0 1,1 0-1,-1 0 1,1 0-1,-1 0 1,1-1 0,-1 1-1,0 0 1,1 0-1,-1-1 1,1 1-1,-1-1 1,17-18-61,8-32 58,-13 26 230,1 0 0,0 1 0,28-36 0,-36 54-300,0 0 0,0 0 0,1 1 1,0 0-1,0 0 0,1 0 0,-1 1 0,1 0 0,0 0 1,0 1-1,0-1 0,0 2 0,1-1 0,-1 1 0,1 0 1,0 0-1,11 0 0,8 2-2652,-15 0-1427,-4 0-775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4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0 9492,'0'0'1868,"-17"3"-1036,-58 9-432,69-11-263,0 1-1,-1 0 0,1 0 0,0 1 0,0 0 1,0 0-1,0 0 0,1 1 0,-1 0 1,1 0-1,0 0 0,0 0 0,0 1 0,1 0 1,0 0-1,0 0 0,-6 11 0,9-15-135,1-1-1,0 1 0,-1 0 1,1-1-1,0 1 1,-1 0-1,1-1 1,0 1-1,0 0 0,0-1 1,0 1-1,0 0 1,0-1-1,0 1 0,0 0 1,0 0-1,0-1 1,0 1-1,0 0 0,0-1 1,1 1-1,-1 0 1,0-1-1,0 1 1,1 0-1,-1-1 0,0 1 1,1-1-1,-1 1 1,1 0-1,-1-1 0,1 1 1,-1-1-1,2 1 1,0 0-32,0 0 1,1 0 0,-1 0 0,1 0 0,-1-1-1,1 1 1,-1-1 0,1 1 0,-1-1-1,4 0 1,6 0-212,1-1 0,-1-1 0,19-3 0,8-13-726,-32 15 790,-1-1-1,1 1 1,0 0 0,12-3 0,-18 9 415,0 0 1,-1-1-1,1 1 1,-1 0-1,1-1 0,-1 1 1,0 0-1,-1 4 1,1-2 26,1-2-258,-1 1 0,0-1-1,1 1 1,0-1 0,0 0 0,0 1 0,0-1 0,0 0-1,1 0 1,-1 1 0,1-1 0,0-1 0,0 1-1,0 0 1,0 0 0,0-1 0,1 1 0,4 3 0,-2-2-12,0-1 1,0-1-1,1 1 1,-1-1 0,0 1-1,1-2 1,-1 1-1,1-1 1,0 1 0,10 0-1,-9-2-315,0 1 0,0-1 0,0 0 0,1-1 0,-1 0 0,0 0 0,0 0 0,-1-1 0,1 0 0,0 0 0,0-1 0,-1 0 0,0 0 0,1 0 1,-1-1-1,-1 0 0,1 0 0,0 0 0,5-7 0,7-15-4378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12438,'0'0'1985,"0"0"-1137,0 0-480,1 101-48,-8-37-320,3 4 48,2 3 0,2-3-48,0-7-976,0-49-1889,0-5-2466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44 8532,'0'0'3692,"0"0"-1712,0 0-881,0 0-603,-1-6-378,1 5-117,-1 0 0,1 0 0,0 0 0,0 1 0,0-1 0,0 0 0,1 0 1,-1 0-1,0 0 0,0 0 0,0 0 0,1 1 0,-1-1 0,0 0 0,1 0 0,-1 0 1,1 1-1,-1-1 0,1 0 0,-1 1 0,1-1 0,0 0 0,-1 1 0,1-1 0,0 1 1,0-2-1,2 1 3,1-1 0,-1 1 0,0 0 0,0-1 0,1 1 1,-1 1-1,6-2 0,15 0 20,42 2 1,-34 0-23,21-1 4,-11-1-411,72 7-1,-109-5 331,0 0 1,-1 1 0,1 0-1,0 0 1,-1 0 0,1 1 0,-1 0-1,0 0 1,1 0 0,-1 0-1,0 0 1,0 1 0,-1 0-1,1 0 1,0 0 0,-1 0 0,0 1-1,0-1 1,0 1 0,0 0-1,0-1 1,-1 2 0,1-1 0,-1 0-1,0 0 1,-1 1 0,1-1-1,-1 1 1,0-1 0,0 1-1,0-1 1,0 10 0,-1-2 87,8 102 796,-6-103-1388,0 0 0,1 0 0,0-1 0,7 16 0,-7-22-2916,-1-4-2478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8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8468,'0'0'400,"0"0"-243,0 0 68,0 0 324,0 0 121,15-1 178,49-1 97,-61 2-906,0 1 0,-1-1 1,1 0-1,0 1 0,-1-1 1,1 1-1,0 0 1,-1 0-1,1 0 0,-1 0 1,1 1-1,-1-1 0,0 1 1,1-1-1,1 3 1,16 8-17,-12-11-26,0 0 0,0-1-1,0 0 1,11-1 0,27 1-18,-43 0 12,-1 1 0,0-1 0,0 1 0,1-1 0,-1 1 0,0 0 0,0-1 0,1 1-1,-1 0 1,0 1 0,0-1 0,0 0 0,-1 1 0,5 2 0,-2 2-8,2-1 1,-1 0 0,0 0-1,1-1 1,0 0-1,0 1 1,0-2 0,9 5-1,-11-7 17,0 1-1,0-1 0,0 0 1,0 0-1,0 0 1,1 0-1,-1-1 1,0 0-1,0 0 0,0 0 1,0 0-1,1-1 1,-1 0-1,0 1 1,0-2-1,6-1 0,-5 0 16,-1 0 0,1 0 0,-1 0-1,0 0 1,1-1 0,-2 0-1,1 0 1,0 0 0,-1 0 0,0-1-1,4-5 1,28-57 182,-33 63-192,43-115 62,-44 115-1057,-1 3-2134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4354,'0'0'7363,"0"0"-4241,0-90-1521,0 85-945,0-1-624,0 3-32,6 3-1553,2 0-1600,1 0-3394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6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58 11253,'0'0'2118,"0"0"-648,0 0-613,-5 18-526,2-6-307,-2 3-2,0 1 1,2-1-1,0 1 0,1 0 1,0 0-1,2 0 0,1 27 0,0-40-25,-1 1-1,1-1 0,1 0 0,-1 1 0,0-1 0,1 0 0,-1 0 0,1 0 0,0 0 0,0-1 0,0 1 0,1 0 0,-1-1 0,1 0 0,-1 1 0,1-1 1,0 0-1,0 0 0,3 1 0,0 0-227,-1-1 0,1 0 0,0 0 0,0 0 0,0-1 0,0 0 0,0 0 0,0-1 1,11 1-1,-15-2 125,0 1 1,0-1 0,0 1-1,-1-1 1,1 0 0,0 0-1,-1 0 1,1 0 0,0 0-1,-1 0 1,1 0 0,-1 0-1,0 0 1,1-1 0,-1 1-1,0-1 1,0 1 0,0-1-1,0 1 1,0-1 0,0 0-1,0 1 1,0-1 0,-1 0-1,1 0 1,-1 0 0,1 1-1,-1-1 1,0-3 0,2-9 221,0 0 0,-2-27 0,0 31 54,0 2-32,1 2 249,-1-1 0,0 1 0,0 0 0,0-1 0,-1 1 0,0 0 0,-1-1-1,1 1 1,-1 0 0,0 0 0,-1 0 0,1 0 0,-6-8 0,3 8-73,-16-25 1676,21 31-1964,-1-1-1,1 0 1,0 0-1,-1 0 1,1 1-1,-1-1 1,1 0-1,0 0 1,0 0-1,0 0 1,-1 0-1,1 0 0,0 0 1,0 0-1,0 1 1,0-1-1,0 0 1,1 0-1,-1 0 1,0 0-1,0 0 1,1 0-1,-1 0 1,0 1-1,1-1 1,-1 0-1,1 0 1,-1 0-1,1 1 1,-1-1-1,1 0 1,1-1-1,6-1-34,0-1-1,0 1 0,1 0 0,-1 1 1,1 0-1,0 0 0,0 1 0,-1 0 0,1 1 1,0 0-1,13 1 0,-18 0 8,0 0-1,-1 0 1,1 0 0,0 0-1,-1 1 1,1-1-1,-1 1 1,0 0 0,1 0-1,-1 0 1,0 1-1,0-1 1,-1 1 0,1-1-1,0 1 1,2 4 0,8 9-38,18 32 0,-19-28-99,-4-9-104,23 34-720,-29-42 814,0-1 1,0 1-1,0-1 1,1 1-1,0-1 0,-1 0 1,1 0-1,0 0 1,0 0-1,0-1 1,0 1-1,4 1 1,-3-3 141,-1 0 0,0 0 0,1 0-1,-1 0 1,0 0 0,0-1 0,1 0 0,-1 1 0,0-1 0,0-1 0,0 1 0,0 0-1,0-1 1,0 1 0,0-1 0,-1 0 0,1 0 0,3-3 0,-2 2 34,-1 0 0,1 1 0,0-1 0,0 1 0,0 0 0,0 0 1,0 0-1,0 1 0,8-2 0,-9 2-13,0 1 1,0 0-1,-1-1 1,1 1-1,0 0 0,0 1 1,0-1-1,0 0 1,-1 1-1,1 0 0,0-1 1,-1 1-1,1 0 1,0 1-1,-1-1 0,3 2 1,-1 0-1,-1 0-1,0 1 1,-1-1-1,1 1 1,-1-1 0,1 1-1,-1 0 1,0 0 0,2 8-1,-1-5-234,15 41 536,-13-13-4520,-5-22-3244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0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52 13126,'0'0'1563,"0"0"-933,0 0-222,0 0 182,0 0-307,0 0-171,5 6-70,28 30 49,-30-33-101,0-1 1,1 1-1,-1-1 1,1 1-1,0-1 1,-1 0-1,1 0 1,0-1-1,0 1 0,0-1 1,7 2-1,-11-3 6,0 0 0,0 0-1,0 0 1,1 0 0,-1 0 0,0 0-1,0 0 1,0 0 0,1 0 0,-1 0-1,0 0 1,0 0 0,0 0-1,1 0 1,-1 0 0,0 0 0,0 0-1,0 0 1,1 0 0,-1 0 0,0 0-1,0 0 1,0 0 0,0 0-1,1 0 1,-1 0 0,0-1 0,0 1-1,0 0 1,0 0 0,1 0-1,-1 0 1,0 0 0,0-1 0,0 1-1,0 0 1,0 0 0,0 0 0,0 0-1,1-1 1,-1 1 0,0 0-1,0 0 1,0 0 0,0-1 0,0 1-1,0 0 1,0 0 0,0 0-1,0-1 1,0 1 0,0 0 0,0 0-1,0 0 1,0-1 0,0 1 0,0 0-1,-1 0 1,1-2-16,0-4 33,0 0 0,0 0-1,-1 0 1,0 0 0,0 0 0,0 0-1,-1 0 1,0 1 0,0-1 0,-1 1 0,-5-10-1,6 12 40,0 1-1,0-1 1,-1 1-1,1-1 0,-1 1 1,1 0-1,-1 0 1,0 0-1,0 1 1,0-1-1,0 1 0,0-1 1,0 1-1,-1 0 1,1 0-1,0 0 1,-1 1-1,1-1 0,0 1 1,-1 0-1,1 0 1,-1 0-1,-3 1 1,6 0-40,0-1 1,-1 1 0,1 0-1,0-1 1,0 1 0,0 0 0,0 0-1,1 0 1,-1 0 0,0 0 0,0 0-1,1 0 1,-1 0 0,0 0 0,1 0-1,-1 1 1,1-1 0,-1 0 0,1 0-1,0 0 1,0 1 0,-1-1-1,1 0 1,0 1 0,0-1 0,0 0-1,1 2 1,-1 44-155,0-39-6,2 9-1687,6-6-2893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145 159 1441,'0'0'9273,"0"0"-5959,0 0-2364,0 0-425,0 0-69,-11 22-173,10-19-275,-80 185 318,70-159-329,2 0-1,0 1 0,2 0 1,1 0-1,-2 47 0,7-76-68,1-1 0,0 1 0,0-1 0,0 0-1,0 1 1,0-1 0,0 0 0,0 1 0,0-1 0,0 1-1,0-1 1,0 0 0,0 1 0,0-1 0,0 1 0,0-1 0,1 0-1,-1 1 1,0-1 0,0 0 0,0 1 0,0-1 0,1 0-1,-1 1 1,0-1 0,0 0 0,1 0 0,-1 1 0,0-1-1,1 0 1,-1 0 0,0 1 0,1-1 0,-1 0 0,0 0 0,1 0-1,-1 0 1,1 1 0,0-2-104,0 1-1,0-1 1,0 1 0,0-1 0,0 0-1,0 1 1,0-1 0,0 0-1,0 0 1,-1 0 0,1 0 0,0 0-1,0 0 1,0-1 0,10-16-485,-2 0 0,0 0 0,-1-1 1,-1 0-1,7-24 0,18-106-1812,-24 99 2556,1-65 0,-7 1 6917,-2 112-6984,0 0-1,0 0 1,1 0-1,-1 0 1,0 0-1,1 0 0,0 0 1,-1 0-1,1 0 1,0 0-1,0 0 1,1-2-1,10-2-2862,-5 6-2553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10165,'0'0'296,"8"19"-216,9 27-196,20 86 0,-35-114-101,-2-14 28,1 1-1,-1 0 1,1 0 0,0 0-1,0-1 1,1 1-1,-1 0 1,1-1 0,0 0-1,0 1 1,0-1-1,1 0 1,2 4 0,-4-7 89,0-1 1,0 1 0,0-1-1,0 1 1,0-1-1,-1 0 1,1 1 0,0-1-1,0 0 1,0 0 0,0 0-1,0 1 1,0-1-1,0 0 1,0 0 0,0 0-1,0-1 1,0 1 0,0 0-1,0 0 1,0 0-1,-1-1 1,1 1 0,0-1-1,0 1 1,0-1 0,0 1-1,0-1 1,-1 1-1,1-1 1,0 1 0,1-2-1,21-28 1670,-17 21-1250,-2 4-177,-1 0 1,1 1 0,0-1-1,0 1 1,0 0-1,1 0 1,-1 0 0,1 0-1,0 1 1,0 0 0,0 0-1,1 1 1,-1-1-1,0 1 1,1 0 0,0 0-1,0 1 1,-1 0 0,1 0-1,0 0 1,0 1-1,0 0 1,9 0 0,-3 2-110,0 0-1,0 0 1,-1 1 0,1 0 0,-1 1 0,0 0-1,0 1 1,0 0 0,-1 1 0,14 9 0,38 19 103,-47-27-215,1-2 0,0 0 0,0 0 0,0-1 0,1-1 0,-1-1 1,1 0-1,23-2 0,-37 0 44,0 0 0,-1-1 0,1 0 0,0 0 0,0 1 0,0-2 0,-1 1 0,1 0 0,-1 0 0,1-1 0,-1 0 0,1 1 0,-1-1 0,0 0 1,0 0-1,0 0 0,0 0 0,0-1 0,0 1 0,-1 0 0,1-1 0,-1 0 0,0 1 0,1-1 0,0-4 0,4-10 112,-1 0 0,-1 0 0,3-22 0,-4 17 18,54-375 1419,-49 223 2988,-14 177-3339,2 5-1115,1 1 1,1 0 0,0-1 0,0 1-1,0 1 1,1-1 0,1 0 0,0 12-1,-2 11 35,-7 182 119,-4 28-3416,13-231 2656,-7 37-1408,7-46 1621,-1 1 0,1-1 0,-1 0-1,0 0 1,1 0 0,-1 0-1,0 0 1,0 0 0,0 0 0,-1 0-1,1 0 1,0-1 0,-1 1 0,1 0-1,-1-1 1,1 1 0,-3 0 0,3-1 236,0-1 1,0 0-1,0 1 1,0-1 0,0 0-1,0 0 1,0 0 0,0 0-1,0 0 1,0 0 0,0 0-1,0 0 1,0 0 0,0-1-1,0 1 1,0 0 0,0-1-1,1 1 1,-1 0-1,0-1 1,0 1 0,0-1-1,0 0 1,1 1 0,-1-1-1,0 1 1,0-1 0,1 0-1,-1 0 1,0 0 0,1 1-1,-1-2 1,-16-31 2137,15 27-1803,-7-12 1072,-2-6 1806,-10-33 0,19 50-2660,0 0 1,1 0 0,-1 1-1,1-1 1,1 0 0,-1 0-1,1 0 1,1 0-1,-1 0 1,3-8 0,-2 11-428,0 1 1,1 0-1,0 0 1,-1 0-1,1 0 1,0 0-1,1 0 1,-1 1-1,0-1 1,1 1-1,-1 0 1,1-1-1,0 1 1,0 0-1,0 0 1,0 1-1,4-2 1,8-5 26,2 2 0,19-6 0,-25 9-41,25-7-496,0 2 0,45-4 1,-42 10-5307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76 528,'0'0'3194,"0"0"4783,0 0-4736,0 0-2488,5 14-585,18 49-110,-21-59-58,-1-1-1,0 0 1,1 0-1,0 0 1,0 0-1,0 0 1,0 0-1,0 0 1,0-1-1,1 1 1,-1-1-1,1 0 1,0 0-1,0 0 1,0 0-1,4 3 1,-4-5-6,0 1-1,0 0 1,0-1 0,-1 1 0,1-1 0,0 0 0,0 0 0,0 0-1,0-1 1,0 1 0,0 0 0,-1-1 0,1 0 0,0 0-1,4-2 1,4-3 10,-1 0-1,1-1 1,-1 0-1,-1 0 1,0-1-1,16-17 1,-7 5-159,50-50 0,-20 33-4311,-40 34-662,-7 3 764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35 8964,'0'0'3111,"0"0"-1324,0 0-567,-18 1-119,-59 3-282,72-4-774,0 0-1,-1 1 0,1 0 0,0 0 1,0 0-1,-1 1 0,1 0 0,0 0 1,0 0-1,1 0 0,-1 1 0,0 0 1,1 0-1,0 0 0,0 1 0,0-1 0,0 1 1,0 0-1,1 0 0,-6 8 0,5-4-41,1 0 0,0 1 0,0-1 0,0 1 0,1 0 0,1 0 0,-1 0-1,1 0 1,1 18 0,0-24-20,1 0-1,-1 1 1,1-1 0,0 0-1,0 1 1,0-1-1,0 0 1,1 0 0,-1 0-1,1 0 1,0 0 0,0 0-1,0-1 1,0 1-1,0 0 1,0-1 0,1 0-1,-1 1 1,1-1-1,0 0 1,0-1 0,0 1-1,0 0 1,0-1-1,0 1 1,0-1 0,6 1-1,-3 0-103,0 0 0,0-1-1,0 0 1,1 0-1,-1 0 1,0-1 0,1 0-1,-1 0 1,0-1-1,1 0 1,-1 0 0,0 0-1,0-1 1,11-4-1,-8 1 33,0-1-1,0 0 0,0-1 0,-1 0 0,0 0 0,0-1 1,8-10-1,-1-1 94,-1 0 0,15-28 0,-28 46 102,-1 1 300,0 0 183,1 22-4,1-18-817,-1 0 1,1 1-1,-1-1 1,1 0-1,0 0 1,1 0 0,-1-1-1,1 1 1,0 0-1,0-1 1,0 0-1,0 0 1,0 0-1,1 0 1,-1 0 0,1-1-1,0 1 1,0-1-1,0 0 1,0 0-1,0 0 1,0-1 0,7 2-1,-6-2-99,0 0 0,0 0 1,0 0-1,0-1 0,0 0 0,0 0 0,0 0 1,0-1-1,0 1 0,0-1 0,0-1 0,0 1 0,0-1 1,-1 1-1,1-1 0,0-1 0,-1 1 0,0-1 1,1 1-1,5-6 0,2-4-959,0-1 1,17-24-1,-13 13 2523,-4 0 3588,-12 30 2498,2 5-4253,11 29-4354,-10-30 2227,4 9-943,-2-8-94,-1 1-1,-1 0 1,0 0 0,0 0-1,1 20 1,-4-31-167,0-1 140,2-21-270,-1 6 441,0 1 0,1 0 0,1-1 0,0 1 0,7-17 0,-8 27-19,0-1 0,0 1 0,1-1 1,0 1-1,0 0 0,0 0 0,0 0 0,0 0 0,1 1 1,-1-1-1,1 1 0,0 0 0,0 0 0,1 0 0,-1 1 1,0 0-1,1-1 0,0 2 0,5-3 0,140-28 25,-48 13-2812,-78 12-2066,-10-2-2567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0 351 12598,'0'0'1363,"0"0"-1120,0 0-200,18-16 23,60-52 4,-69 60-57,-1-1 0,0 0 0,-1-1 1,0 0-1,-1 0 0,0-1 1,0 1-1,7-21 0,2-4 1,1-1 11,-12 25 18,0 1 0,0 0 0,1 0-1,1 1 1,-1-1 0,2 1 0,8-10 0,-15 19-31,0 0-1,0 0 0,0 0 1,1 1-1,-1-1 1,0 0-1,0 0 1,0 0-1,1 0 0,-1 0 1,0 0-1,0 0 1,0 1-1,1-1 1,-1 0-1,0 0 1,0 0-1,0 0 0,0 1 1,0-1-1,0 0 1,1 0-1,-1 0 1,0 1-1,0-1 0,0 0 1,0 0-1,0 1 1,0-1-1,0 0 1,0 0-1,0 0 0,0 1 1,0-1-1,0 0 1,0 0-1,0 1 1,0-1-1,0 0 0,0 0 1,0 0-1,0 1 1,0-1-1,-1 0 1,1 0-1,0 0 1,0 1-1,0-1 0,0 3 35,4 126 400,10 168-1466,-12-259-2456,-1-8-2618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15415,'0'0'2113,"0"0"-1008,0 0-433,0 0-672,0 0-112,0 0-336,-49 89-3154,46-59-6883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14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 13110,'-47'96'1729,"-1"-30"-929,2 3-112,5 4-303,2 4-385,28-55-3762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0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3826,'0'0'1075,"0"0"-435,0 0-120,0 0 57,0 0 525,0 0 31,0 0-300,0 0-126,0 0-251,0 0 118,0 0 170,0 0-328,0 0 16,0 0-122,0 0-193,0 0 113,0 0-60,0 0-28,0 0 7,17 0 577,76 9 431,66 4 391,-17-6-1217,67 1 314,-126-6-370,-27 0-16,64-7 0,-83 0-128,39-13-1,20-2 73,41 0 35,-124 20-201,-11 1-34,0-1-1,0 0 0,0 0 0,1 1 0,-1-1 1,0-1-1,0 1 0,0 0 0,0 0 1,0-1-1,1 0 0,3-1 0,-5 3-167,0 0 0,0 1-1,-1-1 1,1 0 0,0 0-1,0 0 1,0 1 0,-1-1-1,1 0 1,-1 1 0,1-1-1,-1 1 1,1-1 0,-1 1-1,0-1 1,0 1 0,0 1-1,2 5-1030,7 16-1344,-4-10-2241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9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1072,'0'0'10050,"0"0"-7014,0 0-2563,0 0-252,0 0-143,0 0-75,0 0 1,0 0 0,0 0 0,1 0-1,-1 0 1,0 0 0,0 0 0,0 0 0,1 0-1,-1 0 1,0 0 0,0 0 0,0 0-1,1 0 1,-1 0 0,0 0 0,0 0 0,0 0-1,1 0 1,-1 0 0,0 1 0,0-1-1,0 0 1,1 0 0,-1 0 0,0 0 0,0 0-1,0 0 1,0 1 0,0-1 0,1 0-1,-1 0 1,0 0 0,0 0 0,0 1 0,0-1-1,0 0 1,0 0 0,0 0 0,0 1-1,0-1 1,0 0 0,0 0 0,0 0 0,0 1-1,0-1 1,0 0 0,2 8 29,0-1 0,-1 0 0,1 1 0,-1 12 0,-1-14-105,0 0 0,0 0 0,1 0 0,0 0 0,0 0 0,1 0 0,-1 0 0,1-1 0,0 1 0,5 8 0,-6-13-30,0-1-1,0 1 1,-1-1 0,1 1-1,0-1 1,0 1 0,0-1-1,0 1 1,0-1 0,0 0-1,0 1 1,0-1 0,0 0-1,0 0 1,0 0 0,0 0-1,0 0 1,0 0 0,0 0-1,0 0 1,0 0 0,0-1-1,0 1 1,0 0 0,0 0-1,0-1 1,1 0 0,24-13 232,-23 10-86,1 1 0,-1 0 0,1 1-1,0-1 1,0 1 0,0-1 0,1 1-1,-1 1 1,0-1 0,1 0 0,-1 1-1,1 0 1,0 0 0,7 0 0,-9 3 53,-1 0 0,0 0 1,0 1-1,0-1 1,-1 1-1,1-1 0,0 1 1,-1 0-1,0 0 0,0-1 1,0 1-1,2 6 1,3 7 26,-4-12-120,1-1 0,-1 0 0,0 0 1,1 0-1,0 0 0,0 0 0,3 3 1,8 1-2939,-9-7-2520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4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10949,'33'-7'-531,"27"-5"452,1 3-1,1 2 1,81 2 0,-53 10 85,0 4 0,106 25 0,178 64 728,965 374 1971,-419-53-2358,-817-366-311,324 156 140,-346-176-254,0-3 1,3-3-1,121 21 0,-167-42-179,52 1-1,-89-7 202,0 1-1,0-1 0,-1 0 0,1 0 0,0 0 0,0 0 0,0 0 1,0 0-1,0 0 0,0-1 0,-1 1 0,1 0 0,0 0 1,0-1-1,0 1 0,-1 0 0,1-1 0,0 1 0,0-1 0,-1 1 1,1-1-1,0 1 0,-1-1 0,1 1 0,0-1 0,-1 0 1,1 1-1,-1-1 0,1 0 0,0-1 0,-1 1 10,0-1-1,0 1 0,0 0 1,0-1-1,-1 1 0,1 0 1,0-1-1,-1 1 0,1 0 1,-1-1-1,1 1 0,-1 0 1,1 0-1,-1-1 0,0 1 1,0 0-1,-1-1 1,-2-2-326,0 0 0,-1 0 0,1 1 1,-1-1-1,0 1 0,-5-2 0,-41-23-7465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5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2057 14166,'-24'2'126,"15"0"-71,0-1 1,-1 0-1,1-1 0,0 0 1,-14-2-1,23 2-51,-1 0-1,1 0 0,0 0 1,-1 0-1,1 0 0,-1 0 0,1-1 1,-1 1-1,1 0 0,0 0 1,-1 0-1,1-1 0,0 1 1,-1 0-1,1-1 0,0 1 1,-1 0-1,1-1 0,0 1 1,-1-1-1,1 1 0,0 0 1,0-1-1,0 1 0,-1-1 1,1 1-1,0 0 0,0-1 0,0 1 1,0-1-1,0 1 0,0-1 1,0 1-1,0-1 0,0 1 1,0-1-1,0 1 0,0-1 1,0 0-1,2-2 7,0 0-1,0 0 1,0-1-1,0 1 1,0 0-1,1 1 1,-1-1-1,1 0 1,3-2-1,411-315 194,-342 267-176,550-372 582,-60 43-153,-21-26-193,-421 306-306,86-68 302,-147 123-938,94-52 0,-141 91-2046,-30 16-1793,-29 19-2178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5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12678,'0'0'1569,"0"0"-796,0 0-551,0 0-150,0 0 0,12 21 130,4 7-137,-2 0 0,-1 1-1,-1 1 1,11 42-1,-15-38-48,-5-17 2,0-1 1,1-1-1,1 1 0,0 0 1,2-1-1,11 23 0,-17-37-23,0 1-1,0 0 1,0-1-1,0 1 1,1 0-1,-1-1 1,0 0-1,1 1 1,-1-1 0,1 0-1,-1 0 1,1 1-1,0-1 1,0 0-1,-1-1 1,1 1-1,0 0 1,0 0-1,0-1 1,0 1-1,0-1 1,0 0-1,0 0 1,0 1-1,0-1 1,-1 0-1,1-1 1,0 1-1,0 0 1,0-1-1,0 1 1,4-2-1,-2 0-14,1-1-1,-1 0 0,0 1 1,0-1-1,0-1 0,0 1 0,0-1 1,-1 0-1,0 1 0,0-1 1,5-8-1,17-33 208,24-61-1,-34 69-994,1 1 0,3 1-1,24-38 1,-37 67-3162,-4 6-2297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8 4626,'0'0'3604,"0"0"-2283,0 0-1030,0 0 18,0 0 876,-19 2 301,5-1-1200,8-1-224,1 0 1,0 0-1,-1 0 1,1 1 0,-1 0-1,1 0 1,0 0 0,0 1-1,0 0 1,0 0-1,0 0 1,0 1 0,0-1-1,0 1 1,1 0-1,0 0 1,-1 1 0,1-1-1,1 1 1,-7 7 0,4 0 24,-1 0 1,2 1-1,-1-1 1,1 1 0,-3 15-1,6-20-91,0 0 1,1 0-1,0 0 0,0 0 0,1 1 0,0-1 0,0 0 0,1 0 0,-1 0 0,4 13 0,-3-19-27,0 1 0,0-1 0,0 1-1,0-1 1,0 0 0,0 1 0,0-1-1,0 0 1,1 0 0,-1 0-1,0 0 1,1 0 0,-1 0 0,1 0-1,-1 0 1,1-1 0,-1 1 0,1-1-1,-1 1 1,1-1 0,0 1-1,-1-1 1,1 0 0,0 0 0,-1 0-1,4 0 1,-1 0-133,0 0 0,0-1 0,-1 1-1,1-1 1,0 0 0,0 0 0,0 0 0,0 0-1,-1 0 1,1-1 0,3-2 0,5-6 41,-1-1-1,0-1 1,-1 1 0,0-2-1,-1 1 1,0-1 0,-1-1 0,10-20-1,-5 10 208,24-34 0,-33 57 2733,-2 10-1865,-1 19-1118,-1-22 450,-1 5-215,2-1 0,-1 1-1,2 0 1,-1 0 0,4 11-1,-4-19-177,0 0-1,0-1 0,0 1 1,0-1-1,0 1 0,1-1 1,-1 0-1,1 0 1,0 1-1,-1-1 0,1 0 1,0 0-1,0-1 0,0 1 1,0 0-1,1-1 0,-1 1 1,0-1-1,1 0 1,-1 1-1,1-1 0,-1-1 1,1 1-1,-1 0 0,6 0 1,-2-1-323,0 0 0,0 0 0,0 0 0,0-1 0,0 0 0,0-1 0,0 1 0,0-1 0,-1 0 0,1-1 0,-1 1 0,1-1 0,-1 0 0,0-1 0,0 1 0,0-1 0,-1 0 0,1 0 0,5-7 0,6-8 618,-1 0 1,0-1-1,16-31 0,-28 45 613,3-5 878,-3 8 2965,-3 3-3046,0 2-801,-1 54 122,0-26-868,0 0 0,3 0 0,5 40-1,-6-66-80,0-1 0,0 1 0,0 0 1,0-1-1,1 1 0,-1-1 0,4 5 0,-4-7-129,-1 0 0,1 0 1,0 0-1,0 0 0,1 0 0,-1 0 1,0-1-1,0 1 0,0 0 0,0 0 1,1-1-1,-1 1 0,0-1 0,1 1 1,-1-1-1,0 0 0,1 1 1,-1-1-1,1 0 0,2 0 0,-4 0 96,1 0 0,0-1-1,-1 1 1,1 0 0,0 0 0,0-1-1,-1 1 1,1 0 0,-1-1-1,1 1 1,0 0 0,-1-1 0,1 1-1,-1-1 1,1 1 0,-1-1-1,1 0 1,-1 1 0,1-1 0,-1 1-1,0-1 1,1 0 0,-1 1-1,0-1 1,0 0 0,1 1 0,-1-1-1,0-1 1,4-26 235,-3 21-242,1-14 215,-1 6 494,1-1 0,1 0 0,7-25 0,-9 37-548,1 0-1,0 0 1,-1 0 0,1 0 0,1 0 0,-1 1 0,1-1 0,-1 1 0,1 0 0,0 0 0,0 0 0,0 0 0,0 0 0,1 0 0,-1 1 0,1 0 0,0 0 0,7-3 0,17-4 20,1 2 1,53-7 0,-46 9-2581,42-11 0,-58 9-2841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6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1 276 11029,'0'0'2198,"0"0"-893,0 0-1025,0 0-224,12-18 107,16-30-47,-3 4-65,3 1 0,48-60 0,-75 101-58,1 1 1,-1-1-1,0 1 0,1-1 0,-1 1 0,1 0 0,0-1 1,-1 1-1,1 0 0,0 0 0,0 0 0,0 1 0,-1-1 1,1 0-1,3 0 0,-4 11-94,-1 47 288,-3-1 1,-15 87 0,17-138-263,-36 209 137,32-119-4588,5-94-217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7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15127,'0'0'2113,"0"0"-2065,0 0 64,0 0-176,0 0 112,129-5-48,-88 3 64,1 0-32,-1 2-32,-6 0-480,-12 0-1185,-23 0-3089,0 7-3330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2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15095,'0'0'912,"0"0"-912,0 0-32,0 0 32,136 10-48,-71-27 0,-37 8-2113,-5 0-5010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4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69 10453,'0'0'2497,"0"0"-886,0 0-666,0 0-249,0 0-461,0 0-174,0-8 11,-1 6-66,1 0-1,0 0 1,0 0-1,0 0 1,1 0-1,-1 0 0,0 0 1,1 0-1,-1 1 1,1-1-1,0 0 1,-1 0-1,1 0 1,0 1-1,0-1 1,0 0-1,0 1 1,0-1-1,1 1 0,-1-1 1,2-1-1,2 1 7,-1 0-1,0-1 1,0 2-1,1-1 0,-1 1 1,1-1-1,0 1 1,-1 0-1,1 1 0,6-1 1,1-1-8,0 1 1,0 1 0,-1 0 0,1 1 0,17 2-1,-26-2-3,1 0 0,-1 0-1,0 0 1,0 1 0,0-1 0,0 1-1,0 0 1,0 0 0,-1 0-1,1 0 1,0 0 0,-1 0-1,0 1 1,1-1 0,-1 1 0,0 0-1,-1 0 1,1 0 0,0 0-1,-1 0 1,1 0 0,-1 0-1,1 4 1,1 6-116,0-1 0,-1 2 0,0-1 0,-1 0 0,-1 0 0,0 0 0,0 1 0,-2-1 0,1 0 0,-2 0 0,0 0 0,0 0 0,-1-1 0,-1 1 0,0-1 0,-1 0 0,0 0 0,0-1 0,-2 0 0,1 0 0,-1 0 0,-1-1 0,0-1 0,0 1 0,-1-1 0,-18 12 0,16-15 163,-6 8 224,17-13-268,1-1 0,0 1 0,0 0 0,0 0 0,0 0 0,0-1 0,0 1 0,0 0 1,0 0-1,0 0 0,0 0 0,0-1 0,0 1 0,1 0 0,-1 0 0,0-1 0,1 1 0,-1 0 0,0 0 1,1-1-1,-1 1 0,1 0 0,-1-1 0,1 1 0,0 0 0,-1-1 0,1 1 0,-1-1 0,2 1 0,33 27-125,-27-23 122,-1 1 0,1 0 1,11 12-1,-17-15 1,0 0 1,0-1 0,0 1-1,0 0 1,-1 0-1,1 0 1,-1 0 0,0 1-1,0-1 1,0 0 0,0 1-1,-1-1 1,1 0-1,-1 7 1,0-6 6,0 1 0,0 0 0,-1-1 0,0 1 0,0 0 0,0-1 0,0 1-1,-1-1 1,1 1 0,-1-1 0,0 0 0,-1 0 0,1 0 0,-4 4 0,1-2 21,0-1 1,0 0-1,-1 0 1,0-1-1,0 0 1,0 0-1,-1 0 1,-10 4-1,2-2 304,-1-1 1,0 0-1,0-1 0,0-1 0,-1-1 0,1 0 0,-29-1 1,65-12-664,35-12-3251,-34 20-2495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49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14006,'0'0'1745,"0"0"-1008,0 0-609,0 0-128,0 0-48,0 0-913,78 72-3809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5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1 376 15111,'0'0'747,"7"-20"-662,-2 7-97,8-22 0,2 2 0,18-33 0,-23 48 59,-2 3-12,1-1 0,0 1 1,0 1-1,2 0 0,0 0 0,0 1 0,1 1 0,17-14 0,-29 25-32,1 1 0,-1-1 0,0 1 0,1 0 0,-1-1 0,1 1 0,-1-1 0,0 1 0,1 0 0,-1-1 0,1 1 0,-1 0 0,1 0 0,-1-1 0,1 1 0,-1 0 0,1 0 0,-1 0 0,1 0 0,0 0 0,-1 0 0,1 0 0,-1 0 0,1 0 0,-1 0 0,1 0 0,-1 0 0,1 0 0,0 0 0,-1 0 0,1 0 0,-1 1 0,1-1 0,-1 0 0,1 0 0,-1 1 0,1-1 0,-1 0 0,0 1-1,1-1 1,-1 0 0,1 1 0,-1-1 0,0 1 0,1-1 0,-1 1 0,0-1 0,1 1 0,-1-1 0,0 1 0,0-1 0,0 1 0,1 0 0,0 36 269,-2-25-171,1 282 600,0-284-654,1-1-1,-1 1 0,4 14 1,-3-21-245,0 0 1,0-1-1,0 1 1,0 0-1,0-1 1,0 1-1,1-1 1,-1 1-1,1-1 1,0 1-1,0-1 1,0 0-1,0 0 1,4 3-1,-1-3-4495,0-2-2737</inkml:trace>
  <inkml:trace contextRef="#ctx0" brushRef="#br0" timeOffset="1">569 0 10149,'0'0'936,"0"0"-514,0 0 85,0 0 493,0 0 238,-2 21-275,1 2-746,-2 12 283,-9 47 0,9-68-210,1 0 1,0 0 0,2-1 0,0 20 0,0-29-268,1 0 0,-1 0 0,1 0 1,0-1-1,0 1 0,0 0 0,0 0 0,1-1 1,0 1-1,-1-1 0,1 0 0,1 1 0,-1-1 1,0 0-1,1 0 0,-1 0 0,1-1 0,0 1 1,5 3-1,6 2 2,1-1 1,0 0-1,0-1 1,0 0 0,1-1-1,0-1 1,19 2-1,-3-2-3088,-1-3-3346,-31-1-560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5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1 339 6899,'0'0'243,"0"0"18,0 0 9,20-6-81,62-20 22,-76 24-144,0 0 0,0-1 0,0 0 0,0 0 0,0 0 0,-1-1 0,0 0 0,0 0 0,0 0 0,0-1 0,0 1 0,-1-1 0,0 0 0,0-1 0,-1 1 0,1 0 0,-1-1 0,0 0 0,0 0 0,-1 0 0,0 0 0,2-8 0,-1-5 474,0-1 0,-2 1 0,0-1 0,-1 1-1,-4-27 1,4 43-368,-1 0 0,0-1 0,0 1-1,0 0 1,0 0 0,0 0 0,0 0 0,-1 0 0,0 0-1,1 1 1,-1-1 0,0 0 0,-4-3 0,5 5-131,0 1 1,1-1-1,-1 0 1,0 1-1,0-1 1,0 1 0,0-1-1,0 1 1,0-1-1,0 1 1,0 0 0,0-1-1,0 1 1,0 0-1,0 0 1,0 0-1,0-1 1,0 1 0,0 0-1,0 1 1,0-1-1,0 0 1,0 0-1,0 0 1,0 1 0,0-1-1,0 0 1,0 1-1,0-1 1,0 1 0,0-1-1,1 1 1,-1-1-1,0 1 1,0 0-1,0-1 1,1 1 0,-1 0-1,0 0 1,1 0-1,-1 0 1,1-1-1,-1 1 1,1 0 0,-1 2-1,-4 5-19,1 1 1,0 0-1,0 0 0,1 0 0,1 1 0,-1-1 1,2 1-1,-2 11 0,0 82 41,3-79-62,0-5-408,1 0-1,0 0 1,2 0 0,0-1-1,1 1 1,7 17-1,-9-30 236,0 0 0,0 0-1,1 0 1,0-1 0,0 1-1,1-1 1,-1 0 0,1 0-1,0 0 1,1 0 0,-1-1 0,1 0-1,0 0 1,0 0 0,0 0-1,0-1 1,1 0 0,-1 0-1,1 0 1,0-1 0,11 3-1,-11-3-270,0-1-1,0 0 0,0-1 0,0 1 1,1-1-1,-1 0 0,10-2 1,-13 1 448,0 0 0,0 0 0,0 0 0,0 0 0,-1 0 0,1-1 0,0 1 0,-1-1 0,1 0 0,-1 1 0,1-1 0,-1 0 0,0-1 0,0 1 0,0 0 0,2-4 0,-2 4 127,0 1 0,-1 0 0,1-1 0,0 1 0,-1 0 0,1 0-1,0 0 1,0 1 0,0-1 0,0 0 0,0 1 0,0-1 0,0 1-1,0 0 1,0 0 0,0-1 0,3 2 0,45 0-392,-30 0 469,3-1-145,-10 1-51,0 0-1,0-2 1,0 0-1,20-3 1,-30 3 1,-1 0-1,1 1 1,-1-1 0,0 0 0,1 0 0,-1 0 0,0 0-1,0-1 1,1 1 0,-1-1 0,0 1 0,0-1 0,-1 0-1,1 1 1,0-1 0,-1 0 0,1 0 0,-1-1 0,1 1-1,-1 0 1,0 0 0,0-1 0,0 1 0,0 0-1,0-1 1,-1 1 0,1-1 0,0-4 0,-1 3 168,1 0 0,-1 0 1,0 0-1,0-1 0,0 1 1,-1 0-1,1 0 0,-1 0 1,0 0-1,0 0 0,-1 1 1,1-1-1,-1 0 0,1 0 1,-1 1-1,-1-1 0,1 1 1,0 0-1,-1-1 0,1 1 1,-1 0-1,0 1 0,0-1 1,-1 0-1,1 1 0,0 0 1,-1-1-1,1 2 0,-1-1 1,0 0-1,1 1 0,-1-1 1,0 1-1,0 0 0,0 0 1,0 1-1,0-1 0,-6 1 1,8 0-178,0-1 0,0 1 0,-1 0 0,1 0 0,0 0 0,0 0 0,0 0 0,-1 1 0,1-1 0,0 0 0,0 1-1,0 0 1,0 0 0,0-1 0,0 1 0,0 0 0,0 1 0,0-1 0,0 0 0,1 1 0,-1-1 0,-2 3 0,3 0-291,-1 0 0,1 0-1,-1 0 1,1 0 0,0 0-1,1 0 1,-1 0-1,1 0 1,0 0 0,0 7-1,0 3-2974,0-5-1622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50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8692,'0'0'3954,"0"0"-2578,0 0 49,0 0-128,0 0-529,-9 121-288,-5-49-304,4 3 64,3-2-224,5-6 16,2-9-32,0-13-16,4-12-128,13-12-1760,-7-21-3283,-5 0-5106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51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1 368,'0'0'17432,"0"0"-15511,0 0-1201,0 0-544,0 0-176,0 0-128,0 0-96,50 40-896,-50 10-2306,0-26-4962,0 1 1921</inkml:trace>
  <inkml:trace contextRef="#ctx0" brushRef="#br0" timeOffset="1">187 505 13158,'0'0'1489,"-55"122"-561,30-58-304,6-1 113,0-4-737,-10 4-929,13-44-5922,-7 5-2113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2:5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32,'0'0'4808,"6"17"-3819,83 195-316,-66-162-283,-14-29-146,1 1 0,1-2 0,1 1 0,1-1 0,22 26 0,-32-43-236,0 0 1,1 0 0,-1 0-1,1-1 1,0 1 0,0-1-1,0 0 1,0 0 0,0-1-1,0 1 1,1-1-1,-1 0 1,0 0 0,1 0-1,-1 0 1,1-1 0,-1 0-1,1 0 1,-1 0-1,1-1 1,-1 1 0,1-1-1,-1 0 1,0 0 0,1-1-1,-1 1 1,0-1 0,4-2-1,8-4 30,-1-1-1,0-1 0,-1 0 1,0 0-1,24-26 1,29-34 304,73-102 1,35-79-815,-154 215-2425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4801 6563,'0'0'755,"0"0"-304,0 0-107,0 0-141,-1-15 216,3-27 32,1 1-1,2 0 1,16-65 0,149-450 1123,32 9-1211,170-285-194,-365 817-167,162-368 70,114-219-16,-225 507-50,4 3-1,4 3 1,82-86 0,254-217-2,-331 327 8,-16 13 298,2 2 0,91-60-1,-142 106-303,426-277 554,-382 246-285,2 2-1,1 2 1,2 3 0,76-30 0,-112 52-180,-1 0 1,1 0 0,0 2-1,0 0 1,36-1-1,-54 6-408,-1 1-1,0-1 0,0 0 0,0 0 1,0 1-1,-1-1 0,1 0 0,0 0 0,0 0 1,-1 1-1,1-1 0,-1 0 0,1 0 1,-1 0-1,1 0 0,-1 0 0,-1 1 1,-18 18-9335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6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10949,'0'0'1169,"0"0"-1169,0 0 0,0 0 768,0 0-128,0 0-144,35 121-207,-35-34-241,0 7 16,-8-10-64,3-11-16,5-14-401,0-14-1359,0-19-946,0-17-1103,0-9-657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7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7860,'0'0'2230,"0"0"-1416,0 0-628,0 0 215,0 0-4,10 8-271,33 32-115,-16-15 71,1 0-1,37 24 0,-55-42-185,0-1 0,1 0 0,-1-1 0,2 0 0,-1-1 0,0 0 0,1-1 0,0 0 0,-1-1 0,1 0 0,16 0 0,-22-2 45,0-1-1,0 0 1,0-1 0,0 1 0,-1-1-1,1 0 1,0-1 0,-1 1 0,0-1-1,0 0 1,0 0 0,0-1-1,0 1 1,0-1 0,-1 0 0,0-1-1,0 1 1,6-9 0,6-9-378,-1-1 1,21-43-1,-30 54 251,66-157-986,-72 175 7412,1 5-4224,0 30-2164,-12 101 324,-1 63-339,12-82-3265,0-106-1017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12902,'0'0'1550,"0"0"-1075,0 0-606,14-2 110,50-8 42,-59 9-80,0-1-1,0 1 1,0-1-1,0 0 1,0 0-1,0 0 1,0-1-1,-1 1 1,1-1-1,-1 0 1,0-1 0,0 1-1,0-1 1,-1 0-1,1 0 1,-1 0-1,0 0 1,0 0-1,0-1 1,0 1-1,-1-1 1,0 0-1,3-8 1,-1-4-135,-1 0-1,0 0 1,-1 0 0,-1-1 0,-1-21-1,0 30 227,0 8 15,0 0-1,-1 0 1,1-1-1,0 1 1,-1 0-1,1 0 1,0-1 0,-1 1-1,0 0 1,1 0-1,-1 0 1,0 0 0,0 0-1,1 0 1,-1 0-1,0 0 1,0 0 0,0 0-1,0 0 1,0 1-1,0-1 1,0 0-1,-1 1 1,1-1 0,0 1-1,0-1 1,0 1-1,-1-1 1,1 1 0,0 0-1,-1 0 1,1 0-1,0 0 1,0 0-1,-1 0 1,1 0 0,0 0-1,-1 0 1,0 1-1,-2-1 50,0 0-1,1 1 1,-1 0-1,0 0 0,1 0 1,-1 0-1,1 0 0,-1 1 1,1-1-1,0 1 1,0 0-1,0 0 0,-4 3 1,4-1-61,0-1 1,0 1 0,1 0-1,-1 0 1,1 1 0,0-1-1,1 0 1,-1 1-1,1-1 1,-1 1 0,1 5-1,-2 52 15,3-42-66,1-10-32,0-1 0,1 1 0,0 0 0,1-1 0,0 0 0,0 1 0,1-1 0,0 0 0,1-1 0,-1 1 0,2-1 0,-1 0 0,1 0 0,1-1 0,-1 1 0,10 6 0,-7-5-464,1-1 1,0 0 0,0-1 0,1 0-1,14 6 1,-17-9-294,-1-1 0,1 0 0,0-1 0,0 0 0,0 0 0,0 0 0,17 0 0,-9-2-2813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58 2913,'0'0'1927,"0"0"-487,0 0-242,0 0 307,0 0-14,-9-10-58,-29-31-222,37 40-1169,0 1-1,0-1 1,0 0 0,0 1-1,0-1 1,-1 1 0,1-1 0,0 1-1,-1-1 1,1 1 0,0 0-1,0 0 1,-1 0 0,1 0-1,0 0 1,-1 0 0,1 0-1,0 0 1,-1 0 0,1 1-1,0-1 1,0 0 0,-1 1 0,1-1-1,0 1 1,0-1 0,0 1-1,-1 0 1,1 0 0,0-1-1,0 1 1,0 0 0,-1 2-1,-2 1 33,0 0-1,1 0 0,-1 0 0,1 1 1,-5 7-1,6-8-60,1 0 1,-1 1-1,1-1 1,0 0-1,0 0 1,0 1-1,0-1 1,1 1-1,0-1 0,0 0 1,0 1-1,0-1 1,1 1-1,0-1 1,0 0-1,2 7 1,-2-9-177,0 0 0,-1 0 0,1 0 1,0 0-1,1-1 0,-1 1 0,0 0 0,0-1 1,1 1-1,-1-1 0,1 1 0,-1-1 0,1 0 1,-1 1-1,1-1 0,0 0 0,0 0 0,0 0 1,-1-1-1,1 1 0,0 0 0,0-1 0,0 1 1,0-1-1,0 0 0,0 1 0,1-1 0,-1 0 1,0 0-1,0 0 0,0-1 0,0 1 0,0 0 1,0-1-1,0 0 0,3-1 0,-2 1-23,-1-1 1,1 0-1,-1 0 0,1 0 0,-1 0 0,0-1 0,0 1 1,0-1-1,0 1 0,0-1 0,-1 0 0,1 1 1,-1-1-1,0 0 0,0 0 0,0 0 0,1-6 1,11-56-2770,-12 64 2841,-1-8-102,0 7 2038,0 10-1046,-1-1 1,1 0 0,1 0-1,0 0 1,0 0 0,0 0-1,4 13 1,-2-12-547,1 1 0,-1-1 0,1 0 0,1 0 0,-1-1 0,9 11 0,-10-14-334,0 0 0,0-1-1,1 1 1,-1-1 0,1 1 0,-1-1 0,1 0 0,0-1 0,0 1 0,1-1 0,-1 0 0,0 0 0,1 0 0,-1 0 0,1-1-1,0 0 1,0 0 0,-1 0 0,1 0 0,0-1 0,0 0 0,0 0 0,0 0 0,-1-1 0,1 1 0,0-1 0,8-3 0,-10 3 23,1-2 1,-1 1 0,0 0 0,1-1-1,-1 1 1,0-1 0,0 0 0,-1 0-1,1 0 1,0 0 0,-1-1 0,0 1-1,3-7 1,22-53 514,-24 55-179,8-13 2639,-4 22-1996,-1 14-1035,5 29 881,-7-25-660,1 0-1,14 33 1,-19-52-148,0 1 1,0 0-1,0-1 1,0 1-1,0-1 1,1 1-1,-1 0 1,0-1-1,0 1 1,1-1-1,-1 1 0,0-1 1,1 1-1,-1-1 1,1 1-1,-1-1 1,1 1-1,-1-1 1,1 1-1,-1-1 1,1 0-1,-1 1 1,1-1-1,-1 0 1,1 1-1,-1-1 1,1 0-1,0 0 1,-1 0-1,1 0 0,0 1 1,-1-1-1,1 0 1,0 0-1,-1 0 1,1 0-1,-1 0 1,1-1-1,0 1 1,-1 0-1,1 0 1,0 0-1,-1 0 1,1-1-1,-1 1 1,1 0-1,-1-1 0,1 1 1,0 0-1,-1-1 1,1 1-1,-1-1 1,0 1-1,1-1 1,-1 1-1,1-1 1,-1 0-1,5-5-36,0-1-1,-1 0 1,6-15-1,-3 7 287,2 0-114,23-37 59,-29 48-112,-1 0 0,1 1-1,0-1 1,1 1 0,-1 0-1,1 0 1,-1 0 0,1 0-1,0 0 1,4-1 0,-6 3 8,-1 1 0,0-1 0,1 1 0,-1 0 0,0 0 1,1-1-1,-1 1 0,0 0 0,1 0 0,-1 0 0,1 1 1,-1-1-1,0 0 0,1 0 0,-1 1 0,0-1 0,1 1 0,-1-1 1,0 1-1,0-1 0,1 1 0,-1 0 0,0 0 0,0 0 1,0 0-1,0-1 0,0 1 0,0 0 0,0 1 0,0-1 1,-1 0-1,1 0 0,1 2 0,2 6 173,1 0-1,-1 0 1,5 19-1,1 1-61,-6-22-268,15 31 301,-18-36-372,0 0 1,0-1-1,1 1 1,-1 0-1,0 0 1,1-1-1,-1 1 1,1-1 0,0 1-1,-1-1 1,1 0-1,0 0 1,0 0-1,0 1 1,2-1-1,0 0-2669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8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3618,'0'0'336,"0"0"432,0 0-128,0 0 161,0 0 1056,0 0-177,50 2-207,-46 36-881,2 4-352,3-2-95,5-7-1,1-7-144,1-12-1345,-12-14-1152,-2 0-3842</inkml:trace>
  <inkml:trace contextRef="#ctx0" brushRef="#br0" timeOffset="1">132 68 7619,'0'0'5507,"0"0"-4435,0 0-927,0 0-145,0 0-481,0 0-2128,-2-67-4610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9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0 320,'0'0'5902,"0"0"-4665,0 0-932,0 0 492,9 14 137,1 0-739,-1 2 0,-1-1 1,0 1-1,0 1 0,7 29 0,-11-28-137,-4-13-49,1 0 1,0 0-1,0-1 1,0 1-1,0 0 0,1-1 1,0 1-1,0-1 1,0 1-1,1-1 1,4 7-1,-6-10 4,-1 0 54,0-1 13,0-11 2731,0-35-2690,2 38-42,-1 1 0,1-1 0,0 1 0,1 0 0,0 0 0,0 0 0,1 1 0,7-13 0,-10 17-67,0 1 0,0-1 0,1 0 1,-1 0-1,0 0 0,1 1 1,0-1-1,-1 1 0,1-1 1,0 1-1,-1 0 0,1 0 1,0-1-1,0 1 0,0 1 1,0-1-1,0 0 0,0 0 1,1 1-1,-1-1 0,0 1 1,0 0-1,0-1 0,1 1 1,-1 0-1,0 0 0,0 1 1,0-1-1,1 0 0,-1 1 1,0-1-1,0 1 0,0 0 1,3 1-1,-3 0-11,1 0 0,-1 0 0,0 0 0,0 0 0,0 0 0,0 0 0,-1 1 0,1-1-1,-1 1 1,1-1 0,-1 1 0,0 0 0,1 3 0,12 43-285,-8-25-163,7 12-1512,-2-16-2797,-8-18 944,-1-2-14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48 9973,'0'0'2550,"0"0"-995,0 0-447,0 0-36,0 0-167,-11-8-431,-39-23-263,49 30-209,-1 0-1,0 0 1,0 0 0,0 0-1,1 1 1,-1-1 0,0 0-1,0 1 1,0-1-1,0 1 1,0 0 0,0 0-1,0 0 1,0 0 0,0 0-1,0 0 1,-4 1 0,5 0-8,0-1 1,0 1-1,-1 0 1,1 0 0,0 0-1,0 0 1,0 0 0,0 0-1,0 0 1,0 0 0,0 0-1,0 0 1,1 0 0,-1 1-1,0-1 1,1 0 0,-1 1-1,0 1 1,-1 6-77,1 1 1,0-1-1,0 0 0,0 0 0,2 16 1,0-14-88,-1-9 70,1 0-1,-1 0 1,1 0-1,-1 0 0,1 0 1,0-1-1,0 1 1,0 0-1,0 0 1,0-1-1,0 1 1,0-1-1,0 1 0,1-1 1,-1 1-1,1-1 1,-1 0-1,1 0 1,0 1-1,-1-1 1,1 0-1,0-1 0,0 1 1,-1 0-1,1 0 1,0-1-1,0 1 1,0-1-1,0 0 1,0 0-1,0 1 0,3-2 1,-2 2 15,0-1-1,0 0 1,-1 0 0,1 0-1,0 0 1,0 0 0,0-1 0,0 1-1,0-1 1,-1 0 0,1 1 0,0-2-1,-1 1 1,1 0 0,0 0-1,-1-1 1,0 1 0,1-1 0,-1 0-1,0 0 1,0 0 0,4-4-1,4-17 4142,-7 17-4047,-1 0-1,0-1 1,0 1 0,-1-1 0,0 1-1,1-13 1,-2 19 118,0 0 208,0 0-93,0 0-27,0 0 35,0 5 80,-1 47-54,-1-12-230,5 41 0,-3-79-82,1-1 0,-1 1 0,0 0 1,1-1-1,-1 1 0,0-1 0,1 1 0,0-1 1,-1 1-1,1-1 0,0 0 0,0 1 1,0-1-1,0 0 0,0 1 0,0-1 1,0 0-1,0 0 0,1 0 0,-1 0 1,0 0-1,1 0 0,-1-1 0,0 1 1,1 0-1,2 0 0,16 2-6310,-12-3-2456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0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1905,'0'0'1811,"0"0"-247,0 0-169,14-19-405,46-59-200,-58 76-724,0-1 0,0 0 0,0 0 1,0 0-1,0 0 0,0 0 0,-1-1 1,0 1-1,0 0 0,0-1 1,0 1-1,0-1 0,0 1 0,-1-6 1,5-13 4573,-5 22-4537,-1 0-1,0 1 1,0-1 0,1 0-1,-1 1 1,0-1-1,1 1 1,-1-1 0,0 1-1,1-1 1,-1 1-1,1 0 1,-1-1 0,1 1-1,-1-1 1,1 1-1,-1 0 1,1 0 0,0-1-1,-1 1 1,1 0-1,0 0 1,-1 1 0,-2 17-30,0 0 0,2 1 1,0 0-1,1-1 1,3 21-1,-1-1-25,3 28 71,4-1 0,20 80 1,-4-23-35,-13-65-263,-3 0 1,-2 1-1,-2 101 1,-5-159 172,-1 0 0,1 1-1,0-1 1,0 1 0,-1-1 0,1 0 0,-1 0 0,1 1-1,-1-1 1,0 0 0,1 0 0,-1 1 0,0-1 0,0 0-1,0 0 1,0 0 0,0 0 0,0 0 0,0 0 0,0-1-1,0 1 1,0 0 0,-1 0 0,1-1 0,0 1-1,-1-1 1,1 1 0,0-1 0,-1 0 0,1 1 0,0-1-1,-1 0 1,1 0 0,0 0 0,-1 0 0,1 0 0,-1 0-1,1 0 1,0-1 0,-1 1 0,1 0 0,-2-2-1,-2 1 2,1 0-1,-1 0 1,1-1-1,0 1 0,0-1 1,0 0-1,0-1 0,0 1 1,0-1-1,1 1 0,-1-1 1,-3-4-1,2-1 1,0 0 0,0 0-1,1 0 1,0 0 0,1-1 0,-1 1-1,2-1 1,-1 0 0,1 0 0,1 0-1,0 0 1,0 0 0,1 0 0,0-1-1,0 1 1,1 0 0,0 0-1,4-15 1,2 2-36,0 0 0,2 0-1,0 1 1,1 0 0,1 0 0,17-22-1,52-72-3024,-62 93-1609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1 593 6227,'0'0'1561,"0"0"-1031,19-10 322,-9 4-704,7-3 52,0 0 0,-1-2 0,0 0 0,0-1-1,-1-1 1,21-22 0,-20 14-46,0 0 1,-1-1-1,-1-1 0,-1 0 1,-1-1-1,-2-1 0,0 1 1,-1-2-1,-2 1 0,0-1 1,-2 0-1,-1 0 1,1-46-1,-4 57-95,-1 9-13,0 0 1,0 0 0,0 0 0,-1 0 0,0 0 0,-2-7 0,2 12-18,1-1 1,-1 0 0,0 1-1,0-1 1,0 0 0,0 1-1,-1-1 1,1 1 0,0 0-1,-1-1 1,1 1 0,-1 0 0,1 0-1,-1 0 1,0 0 0,1 0-1,-1 0 1,0 1 0,1-1-1,-1 0 1,0 1 0,0-1-1,-3 1 1,3-1 43,0 1-1,-1-1 1,1 1-1,0 0 1,-1 0 0,1 0-1,0 0 1,-1 1-1,1-1 1,0 1 0,-1-1-1,1 1 1,0 0-1,0 0 1,-1 0 0,1 0-1,0 0 1,0 0-1,0 1 1,0-1 0,1 0-1,-1 1 1,0 0-1,0 0 1,1-1 0,-1 1-1,1 0 1,0 0-1,0 0 1,0 0 0,0 0-1,0 1 1,0-1-1,-1 4 1,-2 9-66,1 0 0,0 0 0,1 1 1,-1 21-1,2-20 63,-2 318-42,6-224-121,-4 0 0,-24 165 0,24-268 21,-1 0-1,0-1 1,0 1 0,0-1-1,-1 1 1,0-1 0,-8 13-1,9-18 65,0 1 0,0-1-1,0 0 1,0 1 0,-1-1 0,1 0-1,-1-1 1,1 1 0,-1 0 0,0-1-1,0 1 1,0-1 0,0 0 0,0 0-1,0 0 1,0 0 0,0-1 0,0 1-1,-1-1 1,1 0 0,-4 0-1,5 1 13,1-1 0,-1 0 0,0 0 0,0 0 0,1 0 0,-1 0-1,0-1 1,0 1 0,1 0 0,-1-1 0,0 1 0,1-1 0,-1 0-1,0 1 1,-1-2 0,3 0-58,-1 0 0,0 0 0,0 0 0,1 0-1,-1 1 1,1-1 0,0 0 0,-1 0 0,1 0 0,0 0 0,0 0-1,0-1 1,1-2 0,0-2-43,0 0-1,0 0 0,1 1 1,0-1-1,0 0 0,1 0 1,0 1-1,0 0 0,0-1 1,5-6-1,9-11-375,23-24 0,-21 26-47,54-67-105,124-144-577,-196 233 1204,20-21 819,-20 21-778,0-1 0,-1 0 0,1 1 0,-1-1 0,1 1 0,0-1 0,0 1-1,-1 0 1,1-1 0,0 1 0,0-1 0,-1 1 0,1 0 0,0 0 0,0 0 0,0-1 0,0 1-1,-1 0 1,1 0 0,0 0 0,0 0 0,0 0 0,0 1 0,-1-1 0,1 0 0,0 0 0,0 0 0,1 1-1,1 23 986,-2-17-1004,0 0 0,0 0 0,1 0 0,0 0 0,1 0 0,0 0 0,0-1 0,0 1 0,8 10 0,-9-14-99,1 0 1,0-1-1,0 1 0,0 0 0,0-1 1,1 0-1,-1 0 0,0 0 1,1 0-1,0 0 0,-1-1 0,1 0 1,0 1-1,0-1 0,0-1 1,0 1-1,0-1 0,0 1 0,6-1 1,-3-1-175,0 0 0,0 0 1,0 0-1,0-1 1,0 0-1,-1 0 1,1 0-1,0-1 0,-1 0 1,0-1-1,0 0 1,0 1-1,0-2 0,0 1 1,7-9-1,20-12 438,-32 24 29,-1 1-1,1-1 1,0 1-1,0-1 1,0 1-1,0-1 1,0 1-1,0 0 0,0 0 1,0-1-1,0 1 1,0 0-1,0 0 1,0 0-1,0 0 1,0 0-1,1 0 1,-1 1-1,0-1 1,0 0-1,0 0 0,0 1 1,0-1-1,-1 1 1,1-1-1,0 1 1,0-1-1,0 1 1,1 0-1,25 28-790,-8-9 406,-13-15-290,9 4-284,0-6-3204,-9-3-1471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1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0 433 12214,'0'0'261,"18"-4"-280,-5 1 9,10-2 27,0-1-1,0-1 0,-1-1 1,26-13-1,-39 16-150,-1-1 0,0 0-1,-1 0 1,1 0-1,-1-1 1,0 0-1,-1-1 1,0 0 0,0 0-1,-1 0 1,0 0-1,0-1 1,0 0-1,-2 0 1,1 0 0,-1 0-1,3-16 1,-1-1-93,-2 0 1,0-1 0,-2 1-1,-1 0 1,-5-37 0,5 61 313,0 1 1,0-1 0,0 0-1,-1 1 1,1-1 0,-1 0-1,1 1 1,-1-1 0,1 1-1,-1-1 1,0 0 0,0 1-1,0 0 1,0-1-1,0 1 1,-1-2 0,1 2 58,0 1 1,0-1-1,0 1 1,0 0-1,1-1 1,-1 1-1,0 0 1,0-1 0,0 1-1,0 0 1,0 0-1,0 0 1,0 0-1,0 0 1,0 0-1,0 0 1,1 0-1,-1 1 1,0-1-1,0 0 1,-1 1-1,-2 0 46,1 1 1,0 0-1,0 0 0,0 0 0,0 0 0,1 0 0,-1 1 0,1-1 0,-1 1 1,1-1-1,0 1 0,0 0 0,-3 5 0,-1 6-145,0 0 0,2 0 0,-1 0 0,2 1 0,0-1 1,-2 21-1,2 92 36,3-94-26,0-11-48,1 0 1,1 0 0,1 0-1,1-1 1,1 0 0,1 1-1,12 28 1,-14-41-47,1 1 1,0-1 0,0 0-1,0 0 1,1-1-1,1 0 1,-1 0-1,1 0 1,1-1-1,-1 0 1,1-1-1,1 1 1,-1-1 0,1-1-1,0 0 1,0 0-1,13 4 1,-20-8-201,0 0 0,1-1 0,-1 1 1,1 0-1,-1-1 0,1 0 0,-1 0 0,1 0 1,-1 0-1,1 0 0,4-1 0,22-11-4914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2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13078,'0'0'1211,"0"0"-1083,0 0-165,0 0 74,13 13 86,0-1-98,-6-6-8,0 1 0,0 0 0,-1 0 0,0 0 0,0 1 0,-1-1 0,0 1 0,0 1 0,6 15 0,27 75 79,-38-99-109,0 0 1,1 0 0,-1-1-1,0 1 1,0 0-1,0 0 1,0 0 0,0-1-1,0 1 1,0 0-1,0 0 1,0 0 0,1-1-1,-1 1 1,0 0 0,0 0-1,0 0 1,0 0-1,1-1 1,-1 1 0,0 0-1,0 0 1,0 0-1,1 0 1,-1 0 0,0 0-1,0 0 1,0 0-1,1 0 1,-1 0 0,0 0-1,0-1 1,1 1-1,-1 0 1,0 1 0,0-1-1,0 0 1,1 0 0,-1 0-1,0 0 1,0 0-1,1 0 1,-1 0 0,0 0-1,0 0 1,0 0-1,1 0 1,-1 1 0,0-1-1,0 0 1,0 0-1,0 0 1,1 0 0,-1 1-1,0-1 1,0 0-1,0 0 1,0 1 0,4-27-476,-4 22 458,4-28 8,1 0 1,11-37-1,-14 61 41,1-1 1,0 0-1,1 1 1,-1 0-1,2 0 0,-1 0 1,1 0-1,0 1 0,1 0 1,0 0-1,0 0 1,14-11-1,-16 16-5,0 0 1,0 0-1,0 0 0,0 0 1,0 1-1,0-1 1,1 1-1,-1 0 0,1 1 1,-1-1-1,1 1 0,8 0 1,-12 0-1,0 1 1,0-1-1,0 1 1,0-1-1,0 1 0,0 0 1,-1-1-1,1 1 1,0 0-1,0-1 1,-1 1-1,1 0 1,0 0-1,-1 0 0,1 0 1,-1 0-1,1 0 1,-1 0-1,1 0 1,-1 2-1,11 28 134,-8-22-90,11 38 39,28 77-251,-36-111-488,0-1 0,0 1 1,1-1-1,1 0 1,0-1-1,16 19 1,-13-23-2777,-4-7-1640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85 130 3570,'0'0'1883,"2"-17"-327,3-5-1067,-3 9 5,1 0-1,-2 0 0,1 0 0,-2-13 1,0 25-353,0 0 0,-1 1 0,1-1 0,0 0 0,-1 1 0,1-1 0,0 1 0,-1-1 0,1 0 0,-1 1 0,1-1 0,-1 1 0,1-1 0,-1 1 0,1-1 0,-1 1 0,0 0 0,1-1 0,-1 1 0,0 0 0,1-1 0,-1 1 0,0 0 0,1 0 0,-1 0 0,0 0 0,0-1 0,1 1 0,-1 0 0,0 0 0,1 0 0,-1 1 0,0-1 0,0 0 0,1 0 0,-1 0 0,0 0 0,1 1 0,-1-1 0,-1 1 0,-1-1-76,0 1-1,0 0 1,1 0-1,-1 0 1,0 0-1,0 0 1,1 1-1,-1-1 1,-3 3 0,1 2-62,1 0 1,0 1-1,0-1 1,0 1-1,1-1 1,0 1-1,0 0 1,0 1-1,1-1 1,0 0 0,-1 15-1,1 4-33,1 0 0,2 29-1,-1-54-101,0 1 0,0-1-1,1 1 1,-1 0-1,0-1 1,1 1-1,0-1 1,-1 1-1,1-1 1,0 0 0,0 1-1,-1-1 1,1 0-1,0 1 1,0-1-1,1 0 1,-1 0-1,0 0 1,0 0 0,0 0-1,1 0 1,-1 0-1,1 0 1,-1-1-1,0 1 1,1 0-1,-1-1 1,1 1 0,0-1-1,-1 0 1,1 1-1,-1-1 1,1 0-1,-1 0 1,1 0-1,0 0 1,-1 0 0,1-1-1,-1 1 1,1 0-1,0-1 1,-1 1-1,1-1 1,-1 0-1,0 1 1,1-1 0,-1 0-1,1 0 1,-1 0-1,0 0 1,0 0-1,0 0 1,1 0-1,-1 0 1,0 0 0,0-1-1,-1 1 1,2-2-1,3-7-341,0 1 0,0-2 0,-1 1 0,-1 0 0,0-1 0,2-11 0,-1 1 602,-2-1 0,1-28 0,-3 49 1360,0 7 1808,0 8-3434,0-12 475,0 11-42,-1-5-233,1 1 1,0-1-1,1 0 0,0 0 1,0 0-1,3 8 1,-3-13-83,0-1 0,0 0 1,0 0-1,0 0 0,0 0 0,1 0 1,-1 0-1,1 0 0,0-1 1,-1 1-1,1 0 0,0-1 0,0 1 1,0-1-1,0 0 0,0 0 0,0 0 1,0 0-1,0 0 0,1 0 1,-1 0-1,0-1 0,1 1 0,-1-1 1,4 1-1,-2-1-63,0 1 0,-1-1 0,1 0 1,-1 0-1,1-1 0,0 1 0,-1-1 0,1 0 0,-1 0 1,1 0-1,-1 0 0,0 0 0,0-1 0,1 1 0,-1-1 1,0 0-1,0 0 0,0 0 0,3-4 0,1-2 68,0-1-1,0 0 0,-1 0 1,0-1-1,5-11 1,-7 14 303,17-29 1474,-20 36-1750,-1-1 0,1 0 0,-1 1 0,1-1 0,0 1 0,-1-1 0,1 1 0,0-1 0,-1 1 0,1-1 0,0 1 0,0 0 0,-1-1 0,1 1 0,0 0 0,0 0 0,0-1 0,-1 1 0,1 0 0,0 0 0,0 0 0,0 0 0,0 0 0,-1 0 0,1 0 0,0 0 0,0 1 0,0-1 0,0 0 0,-1 0 0,1 1 0,0-1 0,0 1 0,-1-1 0,1 0 0,0 1 0,-1-1 0,1 1 0,0 0 0,-1-1 0,1 1 0,0 1 0,5 6 94,-1 1-1,0 0 0,0 0 0,-1 0 1,0 0-1,-1 1 0,0 0 0,0 0 1,-1 0-1,2 16 0,12 44 477,-9-52-526,-4-11-88,0-1-1,-1 1 1,0 0-1,0 0 1,0 1-1,0 8 1,-2-15-56,0-1-32,0-13 16,0 12 106,1-19 21,0 0 1,1 0 0,1 0 0,1 0-1,10-27 1,-13 47-45,0-1 1,-1 1-1,1 0 1,0 0-1,0-1 1,0 1-1,0 0 1,0 0-1,0 0 1,0 0-1,0 1 1,0-1-1,0 0 1,0 0-1,0 0 1,0 1-1,0-1 1,0 0-1,0 1 1,0-1-1,-1 1 1,1-1-1,0 1 1,0 0-1,1 1 1,8 2-338,-2-3 189,0 0 1,0-1-1,0 0 0,0 0 1,0-1-1,0 0 0,0-1 1,-1 0-1,1 0 0,0 0 1,-1-1-1,1 0 0,6-5 1,-6 5 171,-1-1 0,1 1 0,0 0 0,0 0 0,0 1 1,0 1-1,17-3 0,-21 4 38,0 0 1,0 1-1,0-1 1,0 1-1,0-1 1,0 1-1,0 0 1,-1 1-1,1-1 1,0 1-1,-1 0 1,1 0-1,-1 0 1,1 0-1,-1 0 1,0 1 0,0-1-1,4 5 1,6 7 17,-7-9-198,0 2 1,0-1-1,-1 1 1,0 0 0,0 0-1,4 8 1,-7-7-3477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3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14471,'0'0'696,"0"0"-741,19 10 26,62 28-10,-75-36-43,1 1 0,-1-2 1,1 1-1,-1-1 1,1 0-1,-1 0 1,1 0-1,-1-1 0,1 0 1,0-1-1,-1 1 1,13-4-1,-14 3-56,0-1-1,0 0 0,0-1 1,0 1-1,-1-1 0,1 0 1,-1 0-1,1 0 0,-1-1 1,0 1-1,0-1 0,6-9 1,-5 6 68,-1 0 1,1-1 0,-2 0-1,1 0 1,-1 0 0,0 0-1,0-1 1,-1 1-1,0-1 1,-1 0 0,0 1-1,-1-1 1,1 0-1,-1 0 1,-1 0 0,-3-16-1,3 23 137,0 0-1,0 0 1,-1 0-1,1 0 0,0 1 1,-1-1-1,0 0 1,1 1-1,-1 0 1,0-1-1,0 1 0,1 0 1,-1 0-1,0 0 1,0 0-1,-1 0 1,1 0-1,0 0 0,0 1 1,0-1-1,0 1 1,-1 0-1,1 0 1,0-1-1,0 1 0,-1 1 1,-2-1-1,0 0 115,1 0 0,0 0 1,-1 1-1,1-1 0,0 1 0,0 0 0,0 0 0,-1 0 0,1 1 0,0-1 0,0 1 1,1 0-1,-6 4 0,6-3-143,1 0-1,0 1 1,1-1 0,-1 1-1,0-1 1,1 1 0,0 0 0,0 0-1,0-1 1,0 1 0,1 0-1,-1 0 1,1 6 0,4 53 81,-4-62-129,1 7-13,1-1-1,0 0 0,0 1 1,1-1-1,-1 0 0,2-1 0,-1 1 1,1 0-1,0-1 0,0 0 0,1 0 1,-1 0-1,1-1 0,1 1 0,-1-1 1,1 0-1,0-1 0,0 1 0,0-1 1,8 3-1,-9-4-466,0-1 0,1 0-1,0 0 1,-1 0 0,1-1 0,0 0 0,0 0-1,0 0 1,11-1 0,-3-2-4685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12 304,'0'0'6422,"0"0"-4419,0 0-928,0 0 900,0 0 252,2-2-687,-2 2-1523,1 0 1,-1 0-1,0 0 1,1 0-1,-1 0 1,0-1-1,0 1 1,1 0-1,-1 0 0,0 0 1,0 0-1,0-1 1,1 1-1,-1 0 1,0 0-1,0 0 1,0-1-1,0 1 1,1 0-1,-1 0 1,0-1-1,0 1 1,0 0-1,0 0 1,0-1-1,0 1 1,0 0-1,0-1 0,0 1 1,0 0-1,0 0 1,0-1-1,0 1 1,0 0-1,0-1 1,0 1-1,0 0 1,0 0-1,0-1 1,0 1-1,-1-1 1,-13 4 240,-26 19-79,36-19-196,1 1 1,-1 0-1,1 0 1,0 1-1,1-1 1,-1 0-1,1 1 1,-1 0-1,1 0 0,1-1 1,-1 1-1,1 0 1,0 1-1,0-1 1,0 0-1,1 0 1,0 10-1,0-4-7,1-1 0,0 0 1,1 0-1,0 0 0,0 0 0,1 0 0,1 0 1,5 10-1,-2-5 19,0 0 1,6 20-1,-12-30 25,1 0 0,-1 1-1,0-1 1,-1 0 0,1 1-1,-1-1 1,0 1 0,0-1-1,-1 0 1,-1 11 0,0-14-41,1 0 1,0 0-1,-1 0 1,0 0-1,1 0 1,-1-1-1,0 1 1,0 0-1,0-1 1,0 0-1,0 1 1,0-1-1,0 0 1,0 0-1,-1 0 1,1 0-1,0-1 1,-1 1-1,1-1 1,-1 1-1,-2-1 1,5 0-1208,0-2-3226,0-1 2126,0 1 253,0-8-3797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7411,'0'0'0,"0"0"-1552</inkml:trace>
  <inkml:trace contextRef="#ctx0" brushRef="#br0" timeOffset="1">101 129 8052,'0'26'3185,"0"-3"-2160,0-16-1025,0 1-3874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7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11605,'0'0'-90,"0"0"-868,0 0 808,0 0 415,-14 16 25,-44 53-7,53-61-214,0-1 0,0 1 0,1 0 0,0 1 0,0-1 0,1 1 0,0-1 0,0 1 0,1 0 0,0 0 0,1 0 0,0 1 0,0-1 1,1 0-1,1 9 0,-1-13-109,0-3-47,0-1 1,0 0 0,0 1 0,0-1-1,0 1 1,0-1 0,1 0 0,-1 1 0,0-1-1,1 0 1,-1 1 0,1-1 0,-1 0-1,1 0 1,0 1 0,-1-1 0,1 0-1,0 0 1,0 0 0,1 1 0,-1-1-26,0-1 1,0 1-1,0-1 0,0 0 1,0 1-1,0-1 1,0 0-1,0 0 1,1 0-1,-1 0 0,0 0 1,0 0-1,0 0 1,0 0-1,0 0 1,0-1-1,0 1 0,0 0 1,2-2-1,1 0-210,1 0 0,-1 0-1,0-1 1,0 0 0,0 0 0,-1 0-1,1 0 1,-1-1 0,0 1-1,4-5 1,17-33-2436,-2-4 1098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7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0 496,'56'33'945,"-56"-33"1168,0 0 1376,0 0-1152,0 0-624,0 0-1329,0 68-80,-2-33 1,2 2 143,0-6-432,12-3-16,19-11-16,6-12-1313,-20-5-1392,-2 0-3810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128 351 3778,'0'0'1958,"0"0"-493,0 0-332,-17 7 79,-50 21-97,64-27-987,1 0 0,-1 1 1,0 0-1,1-1 0,-1 1 0,1 0 1,0 0-1,0 1 0,-1-1 0,1 0 1,1 1-1,-1-1 0,0 1 0,1 0 1,-1-1-1,1 1 0,-2 4 0,2-1 88,0 0 0,0 0-1,0 0 1,1 0 0,0 0 0,1 7-1,-1 1-253,0-12 39,0-1-1,0 1 0,1-1 1,-1 1-1,0-1 0,1 1 1,-1-1-1,0 1 0,1-1 1,0 0-1,-1 1 0,1-1 1,0 0-1,0 1 0,0-1 1,0 0-1,0 0 1,0 0-1,0 0 0,0 0 1,0 0-1,3 2 0,-1-2-28,1 1 0,-1-1-1,0 0 1,1 0-1,-1 0 1,1 0 0,0-1-1,-1 1 1,7-1-1,-4 0-167,0 0 0,-1 0 0,1-1 0,0 0 0,-1 0 0,1 0 0,0-1 0,-1 0-1,0 0 1,1 0 0,-1-1 0,9-5 0,-7 1-311,-1 0 0,-1 0-1,1-1 1,-1 1 0,-1-1 0,1 0 0,-1-1 0,-1 1-1,1-1 1,-1 1 0,-1-1 0,0 0 0,1-11-1,1-16-581,-1 1-1,-3-40 1,-1 36 1779,1 8 548,-9-61 0,7 78 657,-2 0 1,1 0-1,-10-22 1,14 43 2262,-2 8-3654,0 2-452,3 49 59,4-1 0,2 0 0,3 0 1,3-1-1,26 73 0,-30-112-1920,-4-12-2521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9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10949,'0'0'2329,"0"0"-835,0 0-683,4 18-493,3 18-205,-2 1-1,2 54 1,-7 16-166,0 131-3850,0-237 3521,0-1-317,0 0-1120,10-11-531,-5 6 2383,0-1 1,0 2-1,1-1 1,-1 1 0,1 0-1,0 0 1,1 0-1,-1 1 1,1 0 0,-1 1-1,1-1 1,0 1 0,0 0-1,0 1 1,0 0-1,0 0 1,0 0 0,0 1-1,15 1 1,-21 0 18,0-1 0,0 1 0,0 0 0,1-1 0,-1 1 0,0 0 0,0 0 0,0 0 1,0 0-1,-1 0 0,1 0 0,0 0 0,0 0 0,0 1 0,-1-1 0,1 0 0,-1 0 0,1 1 0,-1-1 0,1 0 0,-1 0 0,0 1 1,0-1-1,0 0 0,0 1 0,0 1 0,1 47 1377,-2-36-1001,1-5-243,-1-1 1,0 1 0,-1-1-1,0 0 1,0 0 0,-1 1-1,0-2 1,0 1 0,-1 0-1,0 0 1,0-1 0,-1 0-1,0 0 1,0 0 0,-1-1-1,1 0 1,-12 9 0,3-3-56,-2 0 0,0-1 0,0-1 0,-1 0 0,0-1 0,-31 10 0,45-18-594,-9 3 1447,8-5-2432,5-4-4037,5-6 2701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19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12262,'0'0'2091,"0"0"-981,0 0-758,0 0-253,-21 2-27,-65 8 16,82-10-64,0 1 1,0 0-1,0 0 1,0 0-1,0 0 0,1 1 1,-1 0-1,0-1 0,1 1 1,-1 1-1,1-1 1,0 0-1,-1 1 0,1 0 1,0 0-1,1 0 1,-1 0-1,1 0 0,-1 0 1,1 1-1,0-1 0,0 1 1,0 0-1,1 0 1,-1-1-1,1 1 0,0 0 1,0 0-1,0 0 1,1 0-1,-1 0 0,1 0 1,0 7-1,1-2 30,0-1 0,0 1-1,0-1 1,1 1 0,1-1 0,-1 0 0,1 0-1,1 0 1,-1 0 0,1-1 0,1 0 0,-1 1-1,10 9 1,-7-10-333,0-1 1,0 0-1,1 0 0,0-1 0,0 0 0,0 0 1,1-1-1,0 0 0,-1-1 0,1 0 0,12 3 1,2-2-1435,0-1 0,0 0 0,32-2 0,-47-1-5746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3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3233,'0'0'3674,"0"0"-2052,0 0-773,0 0 431,0 0 486,0 0-16,0 0-613,0 0-643,0 0-62,-14 1-3,-47 3 25,59-4-420,-1 1 0,1-1-1,0 0 1,-1 1 0,1 0 0,0-1 0,-1 1 0,1 0 0,0 0 0,0 0 0,0 0-1,0 1 1,0-1 0,0 1 0,0-1 0,-1 3 0,2-3-32,0 1 1,0-1-1,0 1 1,0-1-1,0 1 1,1 0-1,-1-1 1,1 1-1,0 0 0,-1-1 1,1 1-1,0 0 1,0 0-1,0-1 1,0 1-1,0 2 1,2 2-6,-1 0 0,1 0 0,0 0 0,0-1 0,1 1 1,-1-1-1,1 1 0,7 8 0,4 4 18,-4-6 1,-1 1 0,0-1 0,11 25-1,-18-32-28,0-1 0,0 1 0,-1 0-1,1 0 1,-1 0 0,-1 0 0,1 1 0,-1-1-1,0 0 1,0 0 0,0 0 0,-1 0-1,1 0 1,-1 0 0,-3 8 0,0-4-2,0-1 0,0 0-1,-1 0 1,0 0 0,0-1 0,-1 1 0,0-1 0,-9 8 0,-62 50-227,64-54 164,-3 1-95,6-3-173,-1 0-1,0-2 1,0 1-1,-13 6 1,33-17-7083,3 4 5673,1-1 1235,8-9-1822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4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9028,'0'0'1478,"0"0"-677,4 18-655,12 56-215,-15-72 63,0 1-1,0-1 1,0 0 0,0 1-1,1-1 1,-1 0 0,1 1 0,-1-1-1,1 0 1,0 0 0,0 0-1,0-1 1,0 1 0,0 0-1,0-1 1,0 1 0,0-1 0,1 0-1,2 1 1,0 0-12,1 0-1,0-1 0,0 0 1,-1 0-1,13-1 1,-10 0-4,6 1-30,-1-1-1,0 0 1,1-1-1,-1-1 1,22-5-1,-32 6 57,0 0 0,1 0 0,-1 0 0,0 0-1,0-1 1,0 1 0,0-1 0,0 0 0,-1 0 0,1 0 0,0 0 0,-1 0-1,1-1 1,-1 1 0,0-1 0,0 0 0,0 1 0,0-1 0,-1 0-1,1 0 1,-1 0 0,1 0 0,-1-1 0,0 1 0,0 0 0,-1 0 0,1-1-1,0-3 1,-1 5 57,0 0 0,-1 0-1,1-1 1,0 1 0,-1 0-1,1 0 1,-1 0 0,1 0 0,-1 0-1,0 0 1,0 0 0,0 0-1,0 0 1,0 1 0,-1-1-1,1 0 1,-1 0 0,-1-1-1,-1 0 80,0 0 0,0 0 0,0 0-1,-1 0 1,0 1 0,1-1 0,-8-1-1,-1-1 242,-1 2 0,-1-1 0,1 2 0,-24-2 0,22 3-384,15 1-2621,28 1-2203,-8-1 481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4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0 533 12134,'0'0'893,"0"0"-879,0 0-150,19-6-209,-5 2 198,-5 1 9,-1 1 0,1-1-1,-1 0 1,0 0-1,0-1 1,0 0 0,0-1-1,-1 0 1,1 0 0,-1-1-1,0 1 1,-1-1 0,0-1-1,7-7 1,-2-5-362,0 1 1,-1-2-1,-1 1 1,0-1-1,-2-1 0,0 1 1,-1-1-1,-2-1 1,0 1-1,-1 0 0,-1-1 1,-1 0-1,-1 1 1,-5-42-1,4 59 583,0-1-1,1 1 1,-2 0 0,1 0 0,0-1-1,-1 1 1,0 0 0,0 0-1,0 1 1,0-1 0,-1 0 0,1 1-1,-1-1 1,0 1 0,0 0-1,-1 0 1,1 0 0,0 0 0,-1 1-1,-4-3 1,0 1 681,0 1 0,0 0 0,-1 1 0,1 0 0,-1 0 0,1 0 0,-1 1 0,1 1 1,-11 0-1,17 0-712,1 0 0,0 1 0,-1-1 0,1 0 0,0 1 0,-1-1 0,1 1 0,0 0 0,0-1 0,-1 1 0,1 0 1,0 0-1,0 0 0,0 0 0,0 0 0,0 0 0,0 0 0,0 0 0,0 0 0,1 0 0,-1 0 0,0 1 0,1-1 0,-1 0 1,1 1-1,-1-1 0,1 0 0,0 1 0,-1 1 0,-5 48-70,6-47 85,1 388 189,1-361-258,1-1 0,7 33 1,-8-54-4,0 0 0,1-1 1,0 1-1,0-1 0,1 0 1,0 0-1,0 0 0,1 0 1,0-1-1,0 0 0,13 13 1,-14-17-44,1 0 0,-1 0 0,1 0 0,0-1-1,0 0 1,0 0 0,0 0 0,0-1 0,0 1 0,0-1 0,1-1 0,-1 1 0,0-1 0,1 1 0,-1-2 0,0 1 0,7-1 0,-3-1-141,-1 1 0,1-1 0,-1-1 0,1 0 1,-1 0-1,0 0 0,0-1 0,0 0 0,9-7 1,28-29-329,-35 30 417,0 0-1,1 1 1,23-16 0,-33 25 187,-1 0 1,0 0 0,1 0 0,-1 1-1,1-1 1,-1 0 0,0 0-1,1 0 1,-1 0 0,1 0-1,-1 1 1,0-1 0,1 0 0,-1 0-1,0 1 1,1-1 0,-1 0-1,0 1 1,1-1 0,-1 0-1,0 1 1,0-1 0,1 0 0,-1 1-1,0-1 1,0 1 0,0-1-1,1 0 1,-1 1 0,0-1-1,0 1 1,0-1 0,0 1 0,0-1-1,0 0 1,0 1 0,0-1-1,0 1 1,0-1 0,0 1-1,0-1 1,0 0 0,-1 2 0,1 28-420,0-25 582,0-4-264,0 0-1,0 0 0,0 0 0,0 0 1,1 0-1,-1 0 0,0 0 0,0 0 1,1 0-1,-1 0 0,0 0 0,1 0 1,-1-1-1,1 1 0,0 0 0,-1 0 1,1 0-1,0-1 0,-1 1 0,1 0 1,0-1-1,0 1 0,-1-1 0,2 2 1,0-1-166,1-1 0,-1 1 0,1 0 0,-1 0 1,0-1-1,1 1 0,-1-1 0,1 0 1,4 0-1,0-1-507,1 1-1,-1-2 1,1 1 0,-1-1 0,1 0 0,7-3 0,9-8-1579,18-6-1677,-13 13 5512,-28 11 5740,-1 8-6869,0-12 298,0 19 337,-1-11-805,1 0 1,0 0-1,0 0 0,1-1 0,3 14 0,-3-20-305,-1 0-1,1 0 1,0 0-1,0-1 1,0 1-1,0 0 1,0 0-1,0 0 1,1-1-1,-1 1 1,0-1-1,1 1 1,0-1 0,-1 1-1,1-1 1,0 0-1,-1 0 1,1 0-1,0 0 1,0 0-1,0 0 1,0-1-1,0 1 1,0 0-1,0-1 1,0 0-1,0 1 1,3-1-1,-2 0-277,28 0-1484,-30 0 1659,0-1 0,0 1 1,1-1-1,-1 1 0,0 0 0,0-1 1,0 0-1,0 1 0,0-1 0,0 0 1,0 0-1,0 1 0,0-1 0,0 0 1,0 0-1,0 0 0,-1 0 0,1 0 1,0 0-1,-1 0 0,2-2 0,5-15-3199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1265,'0'0'1392,"0"0"177,0 0 160,0 0 448,0 0 48,0 0-144,22-5-801,-22 55-735,0 15-497,0 8-32,0-6-16,0 0 32,6-8-64,-3-9-769,-3-39-2256,0-8-1329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8308,'0'0'2785,"0"0"-1246,2-3-1517,0 1-16,1 0 1,0 1-1,0-1 0,0 0 1,0 1-1,0 0 1,0 0-1,0 0 0,1 0 1,-1 0-1,0 1 1,1-1-1,-1 1 1,0 0-1,1 0 0,5 1 1,23-4 4,-4-4 26,50-18-1,-60 17-345,0 2-1,1 0 0,0 1 1,1 0-1,-1 2 0,25-1 1,-41 4 272,-1 0 1,0 0-1,1 1 1,-1-1-1,0 1 1,1 0-1,-1 0 1,0 0-1,0 0 1,0 0 0,1 0-1,-1 0 1,-1 1-1,1-1 1,0 1-1,0-1 1,0 1-1,-1 0 1,1 0 0,-1 0-1,1 0 1,-1 0-1,0 0 1,0 0-1,0 0 1,0 1-1,0-1 1,-1 0-1,1 0 1,-1 1 0,1-1-1,-1 4 1,3 12 176,-2-1-1,0 1 1,-3 27 0,1-16-182,1 29-1967,0-51-5528</inkml:trace>
  <inkml:trace contextRef="#ctx0" brushRef="#br0" timeOffset="1">412 1 12694,'0'0'1825,"0"0"-1825,0 0-897,0 0-1280,0 0-64,0 0-1745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5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6851,'0'0'2332,"0"0"-1356,0 0-776,3 19-117,-1-3-69,11 102 49,-12-109-34,0 0-1,1-1 0,-1 1 1,2 0-1,-1-1 0,1 0 0,1 1 1,5 10-1,-7-15-32,0-1 1,1 0-1,-1 0 0,0 0 1,1 0-1,0-1 0,-1 1 1,1-1-1,0 1 0,0-1 0,1 0 1,-1 0-1,0 0 0,1-1 1,-1 1-1,1-1 0,-1 0 1,1 0-1,0 0 0,-1 0 1,7 0-1,-5-1-19,-1 1 1,0-1-1,0-1 1,1 1-1,-1 0 1,0-1-1,0 0 0,0 0 1,0 0-1,0-1 1,0 1-1,0-1 1,5-3-1,-7 3 45,0 0-1,0 0 1,0-1-1,0 1 1,0 0-1,-1-1 1,1 0-1,-1 1 1,0-1-1,1 0 1,-1 1-1,-1-1 1,1 0-1,0 0 1,-1 0 0,1 0-1,-1 0 1,0 0-1,0-6 1,0 6 50,0-1 1,0 1-1,0-1 1,-1 1-1,1-1 0,-1 1 1,0-1-1,0 1 1,0 0-1,-1-1 1,1 1-1,-1 0 1,1 0-1,-5-5 1,1 3 322,-1 0 0,1 0 0,-1 0 0,-1 1 0,1 0 0,-8-3 0,8 3-236,4 4-87,0-1 0,0 0-1,0 0 1,0 0 0,0 0-1,0 0 1,0 0 0,1 0-1,-1-1 1,0 1 0,1-1-1,-1 1 1,1-1 0,-1 0 0,1 0-1,0 0 1,0 1 0,0-1-1,0 0 1,0 0 0,0 0-1,1 0 1,-1-1 0,1 1-1,-1 0 1,1 0 0,-1-4-1,2 5-70,-1 0-1,0 1 0,1-1 1,-1 0-1,1 0 0,-1 1 0,0-1 1,1 0-1,0 1 0,-1-1 1,1 1-1,-1-1 0,1 0 1,0 1-1,-1 0 0,1-1 0,0 1 1,-1-1-1,1 1 0,0 0 1,0-1-1,-1 1 0,1 0 1,0 0-1,0 0 0,0 0 0,0 0 1,-1 0-1,3 0 0,29-1 42,-27 1-63,1 0 33,0 0 0,-1 1 1,1 0-1,0 0 1,-1 1-1,1-1 0,-1 1 1,0 0-1,0 1 1,0-1-1,0 1 0,0 0 1,6 6-1,15 7-49,-19-12-57,-1-1 1,1 0-1,0-1 0,0 0 1,0 0-1,0 0 1,1-1-1,-1 0 1,10 0-1,71-6-1365,-21 0 895,-65 5 589,0 1 0,0-1 0,0 1 0,0-1 1,0 1-1,0 0 0,-1 0 0,1 0 0,0 0 0,0 0 0,0 0 0,-1 0 0,1 1 0,-1-1 0,1 1 1,-1-1-1,0 1 0,1 0 0,-1-1 0,0 1 0,0 0 0,1 2 0,20 49 812,-17-39-733,7 17-35,-7-22-305,-1 2 0,0-1 1,-1 0-1,3 14 0,-4-13-4184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 8372,'0'0'2406,"0"0"-800,0 0-875,0 0-216,0 0-227,0 0-61,-5-9 1555,4 11-1785,0 1 0,0-1 0,0 1 0,1-1 0,-1 1 0,1-1 0,-1 1 0,1 0 0,0-1 0,0 1 0,1 4 0,-1-4-11,1 22 15,0-17 11,-1 0-1,0 1 1,0-1 0,-1 0-1,0 0 1,-4 16-1,5-62-179,0 36 162,1 1 0,-1-1 0,0 1 1,0 0-1,1-1 0,-1 1 1,0 0-1,1-1 0,0 1 0,-1 0 1,1 0-1,0-1 0,-1 1 0,1 0 1,0 0-1,0 0 0,0 0 1,0 0-1,0 0 0,0 0 0,0 0 1,0 1-1,1-1 0,-1 0 1,0 1-1,0-1 0,1 1 0,-1-1 1,0 1-1,1-1 0,-1 1 1,1 0-1,-1 0 0,0 0 0,1 0 1,-1 0-1,1 0 0,-1 0 0,3 1 1,-2 1-153,1 0-1,0 0 1,0 0 0,-1 1-1,1-1 1,-1 1 0,1-1-1,-1 1 1,0 0 0,0 0 0,-1 0-1,3 5 1,8 10-2237,-10-15 1656,11 12-1253,-3-10-2120,-8-5 742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8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67 292 1809,'0'0'603,"0"0"-24,0 0 258,0 0 497,0 0 982,2-4-640,-2 3-1599,1 0 1,-1 0-1,0 0 1,0 0 0,1 1-1,-1-1 1,0 0-1,0 0 1,0 0-1,0 0 1,0 0 0,0 0-1,0 0 1,0 0-1,0 0 1,-1 1 0,1-3-1,-1 3 5,1-1 1,0 1-1,-1 0 0,1-1 0,-1 1 0,1 0 0,0 0 1,-1-1-1,1 1 0,-1 0 0,1 0 0,-1 0 0,1-1 0,-1 1 1,1 0-1,-1 0 0,1 0 0,-1 0 0,1 0 0,-1 0 1,1 0-1,-1 0 0,0 0 0,-4 1 350,0 1 0,0-1 0,0 1 0,0 0 0,1 0 0,-9 6 0,12 20-211,3 5-210,1 1 0,2-1 0,11 38-1,-8-34 3,0 0-1,1 44 0,-7-51-10,0-3 4,-1 1 0,-3 31-1,1-53-4,1-1 0,-1 1 0,0 0-1,-1-1 1,1 1 0,-1 0 0,0-1-1,0 0 1,-1 0 0,0 1 0,0-1-1,0-1 1,0 1 0,-1 0 0,0-1 0,-5 5-1,9-9-18,0 1 0,0-1 0,-1 1 0,1-1 0,0 1 0,-1-1 0,1 0 0,0 1 0,-1-1 0,1 0 0,-1 1 0,1-1 0,0 0 0,-1 0 0,1 1 0,-1-1 0,1 0 0,-1 0 0,1 0 0,-1 0 0,1 1 0,-1-1 0,1 0 0,-1 0 0,1 0 0,-1 0 0,1 0 0,-1 0 0,1-1 0,-1 1 0,1 0 0,-1 0 0,1 0 0,-1 0 0,1-1 0,-1 1 0,1 0 0,-1 0 0,1-1 0,-1 1 0,1 0 0,0-1 0,-1 1 0,1 0 0,0-1 0,-1 1 0,1 0 0,0-1 0,0 1 0,-1-1 0,1 1 0,0-1 0,-1 0 0,-1-30-1526,3 24 1502,-1-9-167,-2-8 147,2 0-1,1 0 0,1 0 1,1 0-1,1 0 0,1 0 1,14-38-1,-7 35 46,2 2-1,1 0 1,1 0-1,34-39 1,87-76 26,-6 6 29,-122 124-40,0-1 0,-1 0 1,10-18-1,-16 26 30,0-1 1,-1 0 0,1 0 0,-1 0 0,1-1-1,-1 1 1,0 0 0,-1 0 0,1-1-1,-1 1 1,0 0 0,0-1 0,0 1 0,-2-8-1,2 11 60,-1 0 1,1 0-1,-1 0 0,0 0 0,1 0 0,-1 0 1,0 0-1,0 1 0,0-1 0,0 0 0,0 0 1,0 1-1,0-1 0,0 0 0,0 1 0,0-1 0,0 1 1,0-1-1,-1 1 0,1 0 0,0 0 0,0-1 1,-2 1-1,-33-2 1459,32 2-1236,4 0-276,0 0-62,-1 46-65,0-12 113,4 37 1,-2-60-175,1 0 0,0 0 0,1 0-1,0 0 1,1 0 0,0 0-1,7 12 1,-5-13 57,0 1 0,0-1 0,1 0 0,15 15 0,-18-21 83,-1-1-1,1-1 0,-1 1 0,1 0 0,0-1 0,0 0 1,0 0-1,0 0 0,0 0 0,0-1 0,1 0 0,-1 0 1,0 0-1,1 0 0,-1 0 0,6-1 0,-4 0 1,-4 0 3,0-1 0,0 1 0,0 0 0,0 0 0,0 0 0,0 0 0,0 0 0,0 0 0,0 1 0,0-1 0,0 1 0,0-1 0,0 1 0,0 0 0,0 0 0,0 0 0,-1 0 0,1 0 0,0 0 0,-1 0 0,1 1 0,-1-1 0,1 0 0,-1 1 0,0-1 0,1 1 0,-1 0 0,0 0 0,0-1 0,0 1 0,1 2 0,1 1 31,0 1 0,1-1 0,0 0 0,0 0 0,0-1 1,1 1-1,0-1 0,0 0 0,0 0 0,0 0 0,0-1 0,11 5 1,-13-7-57,1 0 0,-1 0 0,1 0 0,-1-1 1,1 1-1,0-1 0,-1 0 0,1 0 0,0 0 1,-1 0-1,1-1 0,-1 0 0,1 1 0,0-1 1,-1 0-1,0-1 0,1 1 0,-1-1 0,0 1 1,0-1-1,0 0 0,0 0 0,5-5 0,33-38-507,-35 37 517,0 1 0,0-1-1,1 1 1,-1 1-1,2-1 1,-1 1-1,1 0 1,11-6-1,-18 11 61,-1 1 0,1 0 0,0 0-1,-1-1 1,1 1 0,0 0 0,-1 0-1,1 0 1,0 0 0,-1-1 0,1 1-1,0 0 1,0 0 0,-1 0-1,1 1 1,0-1 0,-1 0 0,1 0-1,0 0 1,-1 0 0,1 1 0,0-1-1,-1 0 1,1 1 0,-1-1 0,1 0-1,0 1 1,-1-1 0,1 1 0,-1-1-1,1 1 1,-1-1 0,1 1-1,-1-1 1,0 1 0,1-1 0,-1 1-1,1 1 1,7 31 152,-6-20-34,45 166-1904,-46-175-2893,-1-4-2794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8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16,'0'0'9890,"0"0"-7238,0 0-2652,13-7 72,-5 3-56,3-3 2,1 0 0,0 2 0,0-1 0,0 2 0,1-1 0,-1 2 0,16-3 0,72 4 182,-99 3-180,-1 0-1,1 0 1,-1 0 0,1 0-1,-1 1 1,0-1 0,0 0-1,0 0 1,1 0 0,-1 1-1,0-1 1,0 0 0,-1 0-1,1 3 1,0-1 56,-1 2-39,0 0-1,0 0 1,-1 0 0,1 0 0,-1-1-1,0 1 1,0 0 0,-1-1 0,0 1-1,1-1 1,-1 0 0,-1 0 0,1 0-1,-1 0 1,1-1 0,-6 4 0,-2 3-10,0-1 0,-1-1 0,0 0 0,-23 11 0,19-9-243,16-9 208,1 0 0,-1-1 0,0 1 1,0 0-1,0-1 0,1 1 0,-1 0 0,0-1 1,1 1-1,-1-1 0,1 1 0,-1 0 0,0-1 1,1 1-1,-1-1 0,1 1 0,0-1 0,-1 0 1,1 1-1,-1-1 0,1 0 0,0 1 0,-1-1 0,1 0 1,0 1-1,-1-1 0,2 0 0,51 23 20,-41-19-9,1 1 0,-1 0-1,0 1 1,0 0 0,0 1 0,-1 0 0,0 1 0,10 10 0,-20-17 14,0 0 0,0 0 0,0 0 1,-1 1-1,1-1 0,-1 0 0,1 0 1,-1 1-1,1-1 0,-1 0 0,0 1 1,1-1-1,-1 0 0,0 1 0,0-1 1,0 1-1,0-1 0,0 0 0,0 1 0,-1-1 1,1 0-1,0 1 0,-1-1 0,1 0 1,-1 1-1,1-1 0,-1 0 0,0 0 1,0 0-1,1 0 0,-1 1 0,0-1 1,0 0-1,0 0 0,0 0 0,-1 0 1,-4 4 148,1 0 1,0-1 0,-1 0-1,0 0 1,-9 4 0,-4 0 417,-1-1 0,1-2 1,-1 0-1,-38 5 0,16-3-178,42-7-432,0 0 1,-1 0 0,1 0 0,0 0 0,0 0 0,-1 0-1,1 0 1,0 0 0,-1 0 0,1 0 0,0 0-1,-1 0 1,1 0 0,0 0 0,0 0 0,-1 0 0,1 1-1,0-1 1,-1 0 0,1 0 0,0 0 0,0 1-1,0-1 1,-1 0 0,1 0 0,0 0 0,0 1 0,0-1-1,-1 0 1,1 0 0,0 1 0,0-1 0,0 0 0,0 1-1,0-1 1,0 0 0,0 1 0,0-1 0,-1 1-1,11 8-1895,16 5-1148,-6-7-1656,-5-3-2489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12246,'0'0'2465,"0"0"-1729,0 0-528,0 0-208,0 0-112,0 0-800,0 0-2962,5-51-2433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3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12230,'0'0'547,"0"0"-470,17-6-8,53-22-18,-68 27-53,0 0-1,-1 0 1,1 0 0,0 0-1,0-1 1,-1 1 0,1 0 0,-1-1-1,1 1 1,-1-1 0,1 1-1,-1-1 1,0 0 0,0 0-1,0 1 1,0-1 0,0 0-1,0 0 1,-1 0 0,1 0 0,0 0-1,-1 0 1,0 0 0,1 0-1,-1-1 1,0 1 0,0 0-1,0 0 1,-1-3 0,1-4 18,1-2 58,-1-25-124,0 36 46,0-1 0,0 0 0,0 0 0,0 0-1,0 1 1,0-1 0,0 0 0,-1 0 0,1 1 0,0-1-1,0 0 1,-1 0 0,1 1 0,-1-1 0,1 0-1,-1 1 1,1-1 0,-1 1 0,1-1 0,-1 0 0,1 1-1,-1-1 1,0 1 0,1 0 0,-1-1 0,0 1-1,0-1 1,1 1 0,-1 0 0,0 0 0,0-1 0,1 1-1,-3 0 1,2 0 8,0 1 0,-1-1 0,1 1-1,0-1 1,-1 1 0,1-1 0,0 1 0,0 0 0,-1 0-1,1 0 1,0-1 0,0 1 0,0 0 0,0 0 0,0 1-1,0-1 1,1 0 0,-1 0 0,0 0 0,1 0-1,-1 1 1,0-1 0,1 0 0,-1 1 0,1-1 0,0 1-1,0-1 1,-1 0 0,1 1 0,0-1 0,0 1 0,1 1-1,0 57-70,-1-54 62,0-4-6,1 0 0,-1 1 0,1-1 0,-1 0 0,1 0 0,0 0 0,0 1 0,0-1 0,0 0 0,0 0 0,1 0 0,-1-1 1,1 1-1,-1 0 0,1 0 0,-1-1 0,1 1 0,0-1 0,0 1 0,0-1 0,0 0 0,0 0 0,0 0 0,0 0 0,0 0 0,0 0 1,5 0-1,-4 0-12,0 0 0,0-1-1,0 0 1,0 0 0,1 0 0,-1 0 0,0 0 0,0 0 0,0-1 0,0 1 0,0-1 0,0 0 0,0 0 0,0 0 0,-1-1 0,1 1 0,0 0 0,-1-1 0,1 0 0,3-3 0,66-74 1335,-72 79-981,0 0 43,2 0-300,-1 1 0,1 0 0,-1-1 0,1 1 0,-1 0 0,0 0 0,1 0 0,-1 0 0,0 0 0,0 0 0,0 0 0,1 0 0,-1 1 0,0-1 0,-1 0 0,1 1 0,0-1-1,0 1 1,-1-1 0,1 1 0,0 2 0,14 42-228,-13-38 268,0-1-81,0 0-1,-1 1 1,0-1-1,-1 0 0,0 11 1,0-17-41,0-1-29,0 0 15,0 0 25,0 0 74,0 0 59,0 0 144,0 0-39,0 0-116,0 0-146,0 0-6,0 0 11,0 0 53,0 0 9,0 0-62,1-20-120,1 9 168,0 1 0,1-1 1,0 1-1,1 0 0,0 0 0,0 0 1,1 1-1,10-17 0,-14 26-32,0-1 0,0 0 0,1 0-1,-1 0 1,0 1 0,0-1-1,0 0 1,0 1 0,1-1 0,-1 1-1,0-1 1,1 1 0,-1 0 0,0 0-1,1 0 1,-1-1 0,0 1-1,1 0 1,-1 1 0,1-1 0,-1 0-1,0 0 1,1 1 0,-1-1 0,0 0-1,2 2 1,1-1-60,-1 0 0,0 1 0,0 0 0,0 0 0,0 0 0,0 0 0,0 0 0,4 5 0,-2-2 8,3 5-490,0-1 0,1-1 1,13 11-1,-19-16 262,1-1 0,0 0 0,0 0 0,0 0 0,0 0 0,1-1 0,-1 1 0,0-1 1,1 0-1,-1 0 0,1-1 0,7 1 0,30-7-416,2-1 5113,-41 8-4359,0 0-1,0 0 0,0 0 0,0 1 0,0-1 0,-1 0 1,1 1-1,0 0 0,-1 0 0,1 0 0,-1 0 0,0 0 0,1 0 1,-1 1-1,0-1 0,1 4 0,29 41-1666,-27-37-1393,-5-4-1634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58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9796,'0'0'897,"0"0"-561,0 0 48,0 0 241,0 0 143,-4 125-224,-6-83-16,5-6-384,1-6-112,4-4 48,0-7-32,0-5-96,0-5-352,0-9-2721,4 0-1841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5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10677,'0'0'1425,"0"0"-705,0 0-720,0 0-1537,0 0-2401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3:5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89 497 11781,'0'0'1281,"0"0"-1073,24-9-208,1 0 7,-4 2 10,-1 0 0,0-2 0,-1 0 0,0-2 0,28-19 0,-31 18-59,0-1-1,-1-1 0,0 0 1,-1-1-1,-1 0 0,19-28 1,-25 31 42,0 1 1,-1-1-1,-1-1 0,0 1 1,-1-1-1,0 0 1,-1 0-1,0 0 1,-1 0-1,0 0 1,-1-14-1,-1 20 22,0 1 0,0 0 0,0 0 0,-1 0-1,0 0 1,0 0 0,-1 0 0,0 0 0,-4-9 0,4 12 21,0 0-1,0 0 1,0 1 0,-1-1 0,1 1 0,-1-1 0,1 1-1,-1 0 1,0 0 0,0 0 0,0 1 0,0-1 0,0 1-1,-1 0 1,1-1 0,0 2 0,-1-1 0,-3-1-1,-4 0 214,-1 0 0,1 1-1,-17-1 1,25 2-192,0 0 0,0 0 0,0 0-1,0 1 1,0-1 0,0 1 0,0-1 0,0 1 0,0 0 0,0 0-1,0 1 1,1-1 0,-1 1 0,0-1 0,1 1 0,0 0-1,-1 0 1,-2 3 0,1 0-46,1 1-1,-1 0 1,1 1-1,1-1 1,-1 0-1,1 1 1,0 0-1,-1 10 1,-4 59 25,6-55-14,-4 313 117,1-19-17,-1-235-140,-28 148 0,31-220 13,-1 9-21,-2-1-1,1 1 1,-12 24-1,14-38 20,1 0-1,-1 1 0,0-1 1,0 0-1,0 0 1,0 0-1,0 0 0,-1-1 1,1 1-1,-1-1 0,0 1 1,0-1-1,0 0 0,0 0 1,0 0-1,0-1 0,-1 1 1,1-1-1,0 0 0,-1 1 1,1-2-1,-8 2 0,7-1-2,-1-1-1,0 0 0,0 0 0,0 0 1,0-1-1,0 1 0,0-1 0,0 0 1,-8-4-1,11 4 3,0 0 0,0-1-1,0 1 1,0-1 0,0 1 0,1-1-1,-1 0 1,1 1 0,-1-1 0,1 0 0,-1 0-1,1 0 1,0 0 0,0 0 0,0-1-1,0 1 1,1 0 0,-1 0 0,1-1 0,-1 1-1,1 0 1,0-1 0,-1-2 0,1-7-13,1 1 0,0-1 0,0 1 0,1-1 0,1 1 0,0 0 0,0 0 1,1 0-1,1 0 0,-1 1 0,2-1 0,0 1 0,8-11 0,10-11 11,1 0-1,44-40 0,-30 32 47,2 3 0,2 1 0,1 2 0,2 2 1,1 2-1,55-25 0,-80 46-233,39-10 1,-57 18-2172,-4 1-3159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4:1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41 800,'0'0'7476,"0"0"-4920,0 0-1836,0 0-776,7-3-24,35-7 646,1 3 0,-1 1 0,83 0-1,-68 3-96,621-3 1386,-391 8-1669,63 16-37,196-4 399,-354-16 1404,-143 2-1785,-19 0-4192,-26 0-2087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4:3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11205,'0'0'0,"0"0"-5266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4226,'0'0'1398,"0"0"-592,0 0-17,0 0 124,0 0-100,0 0-71,0 0-123,0 0-545,0 0 0,0 0 0,0 0 0,0 0 0,0 0 0,0 0 1,0 0-1,0 0 0,0 0 0,0 0 0,0-1 0,0 1 0,0 0 0,0 0 0,0 0 0,0 0 0,0 0 0,0 0 0,1 0 1,-1 0-1,0 0 0,0 0 0,0-1 0,0 1 0,0 0 0,0 0 0,0 0 0,0 0 0,0 0 0,0 0 0,0 0 0,0 0 0,0 0 1,1 0-1,-1 0 0,0 0 0,0 0 0,0 0 0,0 0 0,0 0 0,0 0 0,0 0 0,0 0 0,0 0 0,1 0 0,-1 0 0,0 0 1,0 0-1,0 0 0,0 0 0,0 0 0,0 0 0,0 0 0,0 0 0,0 0 0,0 0 0,1 0 0,-1 0 0,0 0 0,0 0 1,0 0-1,0 1 0,0-1 0,0 0 0,0 0 0,0 0 0,0 0 0,2 79-61,-4 94-53,-1-159 156,3 1-589,1-14 454,0 0 0,0-1 1,0 1-1,0 0 0,0-1 1,0 1-1,0-1 0,0 1 1,0-1-1,0 0 0,1 1 1,-1-1-1,0 0 0,0 0 1,2 0-1,34 5-21,0-3 0,70-3 1,-29-1 17,658 9 59,-703-6-22,32 7-1,-31-4-7,33 0 0,-36-5-18,35 1-42,-62 0 49,0 1 0,0-1 1,0 1-1,1 0 0,-1 0 1,0 1-1,-1-1 0,1 1 0,0-1 1,0 1-1,-1 1 0,5 2 1,-7-5-48,-1 0-58,0 0 37,0-5-43,5-288 1123,-5 292-941,0 1-3,0 0 115,0 0 98,0 0-122,0 0-118,0 0-2,0 0 56,0 0-46,0 0 3,0 0-72,0 0 3,0 0 61,0 0 24,0 0-43,0 0-8,0 0 54,0 0-104,0 0 47,0 0 33,0 0 32,0 0-35,0 0-16,0 0 51,0 0 95,0 0-114,0 0-24,0 0 16,0 0 0,0 0-26,0 0 66,0 0-32,4-1 1454,-2 1-5605,-2 0-4101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4 5426,'0'0'1406,"0"0"-130,0 0-262,-19-1-83,-58-1 53,73 2-900,1 0 0,0 0 0,0 0 0,-1 1 0,1 0 0,0-1 0,-1 1 1,1 0-1,0 1 0,0-1 0,0 0 0,0 1 0,0 0 0,1 0 0,-4 2 0,5-3-57,-1 1 0,1 0 0,0 0 0,-1 0 0,1 0 0,0 0 0,0 0 0,0 0 0,1 0 1,-1 0-1,0 0 0,1 0 0,0 1 0,-1-1 0,1 0 0,0 4 0,1 1-32,-1-1 1,2 0-1,-1 1 1,1-1-1,0 0 1,0 0-1,0 0 0,1 0 1,0-1-1,0 1 1,7 8-1,-1-3 12,0 1-1,-1 0 0,8 17 1,-14-26 4,0 0 0,-1 1 0,1-1 0,-1 1 1,0 0-1,0-1 0,0 1 0,-1 0 0,1 0 0,-1-1 0,0 1 1,0 0-1,-1 0 0,1-1 0,-1 1 0,1 0 0,-1 0 0,-2 4 1,1-5 12,0 0 0,-1-1 0,1 1 0,-1 0 0,0-1 1,0 1-1,1-1 0,-2 0 0,1 0 0,0 0 0,0 0 1,-6 1-1,-42 16-773,48-21-4200,7-6 2244,8-8 413,7-4-320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3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2705,'0'0'1537,"0"0"272,0 0-128,0 0-193,0 0 657,0 0 64,50-59-1568,-50 81-97,0 22-304,0 17-144,0 8 80,0 6-176,0-5-128,0-10-464,0-4-1345,0-12-993,0-44-1199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8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13174,'0'0'2545,"0"0"-1184,0 0-897,0 0-224,0 0-240,0 0-1040,0 0-2034,38 17-992,-31-17-2945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8 575 240,'0'0'5549,"0"0"-2953,0 0-1561,0 0-840,-3-10-350,3 9 153,-1-1-10,0-1 0,1 0 0,-1 0 0,0 0 1,1 0-1,0 1 0,-1-1 0,1 0 0,0 0 0,1-4 0,0 6 8,-1-1 1,1 1-1,0 0 0,0-1 0,0 1 0,0 0 1,0 0-1,0-1 0,1 1 0,-1 0 0,0 0 1,1 0-1,-1 1 0,0-1 0,1 0 0,-1 0 1,1 1-1,-1-1 0,1 1 0,0-1 0,-1 1 0,1 0 1,-1-1-1,1 1 0,1 0 0,202-42 21,-165 31-43,-1-2 0,-1-1-1,40-22 1,-57 27 544,-21 9-485,0 0 0,0 0 0,0 0 1,0 0-1,0-1 0,0 1 0,0 0 1,0 0-1,0 0 0,0 0 0,0 0 1,1 0-1,-1 0 0,0 0 0,0 0 0,0 0 1,0 0-1,0 0 0,0 0 0,0 0 1,0 0-1,0 0 0,1 0 0,-1 0 1,0 0-1,0 0 0,0 0 0,0 0 0,0 0 1,0 0-1,0 0 0,0 0 0,1 0 1,-1 0-1,0 0 0,0 0 0,0 0 1,0 0-1,0 1 0,0-1 0,0 0 1,0 0-1,0 0 0,0 0 0,0 0 0,0 0 1,0 0-1,1 0 0,-1 0 0,0 0 1,0 1-1,0-1 0,0 0 0,0 0 1,0 0-1,0 0 0,0 0 0,0 0 0,0 0 1,0 0-1,0 1 0,0-1 0,0 0 1,0 0-1,0 0 0,-21 25 2600,15-19-3327,-3 3 740,1 1-1,1 0 1,-11 17 0,16-25-54,0 1 0,1 1 0,0-1 0,-1 0 1,1 0-1,0 0 0,0 1 0,1-1 1,-1 1-1,1-1 0,-1 0 0,1 1 1,0-1-1,0 1 0,1-1 0,-1 1 1,1-1-1,1 5 0,-1-7-76,1 1 1,-1-1-1,1 1 0,-1-1 0,1 0 1,-1 1-1,1-1 0,0 0 1,0 0-1,0 0 0,-1 0 0,1-1 1,0 1-1,0-1 0,0 1 0,0-1 1,0 1-1,1-1 0,-1 0 1,0 0-1,3 0 0,47-3-1612,-50 3 1683,0 0 0,-1-1 0,1 0 0,0 1 0,0-1 0,0 0 0,0 0-1,-1 0 1,1 0 0,2-2 0,-3 2 43,0 0 0,1 0 0,-1 0 0,1 0 0,-1 0 0,1 1 0,-1-1 0,1 0 0,0 1 0,-1-1 0,1 1 0,0 0 0,-1-1 0,1 1 0,0 0 0,2 0 0,13 2-63,-11-1-5,-1 0 0,0 0-1,1-1 1,-1 0 0,1 0 0,-1 0 0,0 0-1,1-1 1,-1 0 0,0 0 0,1-1 0,-1 1 0,0-1-1,0 0 1,0-1 0,0 1 0,7-6 0,1-7-326,0 0 0,-1-1 0,0 0 1,-2-1-1,0 0 0,-1-1 1,10-27-1,-18 44 392,6-32 7731,-7-27-7959,0 25 533,2-190-210,-2 224 229,0 1 168,0 0 150,0 16 309,0 326-1378,0-113-3674,0-228 4054,1-1-1,-1 0 1,0 1-1,0-1 0,0 0 1,0 1-1,0-1 1,0 0-1,0 1 0,0-1 1,0 0-1,0 1 1,0-1-1,0 1 1,0-1-1,0 0 0,0 1 1,-1-1-1,1 0 1,0 0-1,0 1 0,0-1 1,0 0-1,-1 1 1,1-1-1,0 0 0,0 0 1,-1 1-1,1-1 1,0 0-1,0 0 1,-1 1-1,1-1 0,0 0 1,-1 0-1,1 0 1,0 0-1,-1 0 0,1 0 1,0 1-1,-1-1 1,1 0-1,0 0 0,-1 0 1,1 0-1,0 0 1,-1 0-1,1 0 1,0 0-1,-1 0 0,1-1 1,0 1-1,-1 0 1,1 0-1,0 0 0,-1 0 1,1 0-1,0-1 1,-1 1-1,1 0 0,0 0 1,0 0-1,-1-1 1,1 1-1,0 0 1,0 0-1,-1-1 0,1 1 1,0-1-1,-19-19 292,10 4-44,0-1 0,1 0 0,0 0 1,2-1-1,-9-31 0,15 48-229,0 1 1,0-1-1,0 1 1,1 0-1,-1-1 0,0 1 1,0-1-1,0 1 1,1 0-1,-1-1 1,0 1-1,0 0 0,1-1 1,-1 1-1,0 0 1,0 0-1,1-1 1,-1 1-1,0 0 1,1 0-1,-1 0 0,1-1 1,-1 1-1,0 0 1,1 0-1,-1 0 1,1 0-1,-1 0 0,0 0 1,1 0-1,-1 0 1,1 0-1,-1 0 1,0 0-1,1 0 0,-1 0 1,1 0-1,-1 0 1,0 0-1,1 0 1,-1 0-1,1 1 1,1-1-11,18 1 78,-1 1-1,1 1 1,30 9-1,-30-7-26,0 0-1,0-2 1,33 2-1,-44-4-48,0-1 0,-1-1-1,1 1 1,0-2 0,0 1-1,-1-1 1,1 0-1,8-4 1,-14 4 18,0 0 1,-1 1-1,1-1 0,0 0 1,-1-1-1,1 1 0,-1 0 1,0-1-1,0 1 1,0-1-1,0 0 0,0 1 1,-1-1-1,1 0 0,-1 0 1,1 0-1,-1-1 0,0 1 1,-1 0-1,1 0 0,0-1 1,-1 1-1,0 0 0,0-5 1,1 4 43,-1 0 1,0 0 0,0 0 0,0 0-1,-1 0 1,1 1 0,-1-1 0,0 0-1,0 0 1,0 0 0,-1 0-1,-3-6 1,4 9-3,0-1 0,-1 1 0,1 0 0,-1 0 1,1-1-1,-1 1 0,0 0 0,0 0 0,1 1 0,-1-1 0,0 0 0,0 1 0,0-1 0,0 1 0,0-1 1,0 1-1,0 0 0,0 0 0,1 0 0,-1 0 0,0 0 0,0 0 0,0 0 0,0 1 0,0-1 0,0 1 1,-3 1-1,3-1-42,1-1 1,-1 1 0,1 0 0,-1 0-1,1 0 1,-1 0 0,1 0-1,0 0 1,0 1 0,0-1 0,0 0-1,0 0 1,0 1 0,0-1 0,0 1-1,0-1 1,1 1 0,-1-1-1,0 1 1,1 0 0,-1-1 0,1 3-1,-5 39-140,5-41 127,-1 12 0,1 0 1,0 0-1,1 0 0,1 0 1,0 0-1,1-1 0,7 22 1,-8-30-103,0 0 0,1 0 0,-1 0 0,1 0 0,0-1 0,1 1 0,-1-1 0,1 0 1,-1 0-1,1 0 0,1 0 0,-1-1 0,0 1 0,1-1 0,0 0 0,-1-1 0,1 1 0,0-1 0,1 0 0,-1 0 0,0 0 1,7 0-1,-7-1-482,21 3-1218,-8-8-2182,-7-5-553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6755,'0'0'3140,"0"0"-1744,0 0-1010,0 0-90,0 0 110,0 0-86,2 6-101,2 8-156,-1 0 1,0 0 0,-1 0-1,-1 1 1,0-1-1,-3 28 1,3 38 65,-1-79-145,0-1 0,0 0 1,0 1-1,0-1 1,0 1-1,0-1 1,0 1-1,0-1 0,0 0 1,0 1-1,0-1 1,1 1-1,-1-1 1,0 0-1,0 1 1,0-1-1,0 0 0,1 1 1,-1-1-1,0 0 1,0 1-1,1-1 1,-1 0-1,0 1 1,1-1-1,-1 0 0,0 0 1,1 1-1,-1-1 1,0 0-1,1 0 1,0 1-1,10-10-54,8-22 492,-18 29-373,4-7 4,-4 7-45,-1 1-1,1-1 1,0 1 0,-1-1 0,1 1 0,0-1-1,0 1 1,0 0 0,0-1 0,0 1-1,0 0 1,0 0 0,1 0 0,-1 0 0,0 0-1,1 0 1,-1 0 0,1 0 0,-1 0 0,1 1-1,-1-1 1,1 1 0,-1-1 0,1 1-1,0-1 1,-1 1 0,1 0 0,0 0 0,-1 0-1,1 0 1,2 0 0,43 3-138,-32-2-29,0 0 1,0-1-1,-1 0 0,26-4 1,-16-6 152,-21 8 27,-1 0-1,1 1 0,0 0 1,0 0-1,-1 0 1,1 0-1,0 0 0,0 1 1,0-1-1,5 0 1,-6 2-5,0-1 1,0 0-1,0 1 1,0-1 0,0 1-1,0 0 1,0 0-1,0-1 1,0 1 0,-1 1-1,1-1 1,0 0-1,-1 0 1,1 0 0,-1 1-1,3 2 1,23 32 323,-3-5-189,-19-25-285,2-1-1,-1 0 0,0 0 0,1-1 1,0 1-1,0-2 0,0 1 1,16 5-1,-16-7-757,0 0 0,1-1 1,0 1-1,-1-1 0,10 0 0,-6-1-2901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35 462 1985,'0'0'2193,"0"0"-230,0 0-436,11-15-164,34-49-235,-43 62-981,0-1-1,-1 1 1,0-1-1,1 1 1,-1-1-1,0 1 1,0-1-1,0 0 1,-1 0-1,1 0 1,-1 1-1,1-1 1,-1 0-1,0-3 1,-1 5-76,1 0 0,0 0 1,0 0-1,-1 0 0,1 0 1,-1 0-1,1 0 1,-1 0-1,1 0 0,-1 0 1,0 0-1,0 0 1,1 1-1,-1-1 0,0 0 1,0 0-1,0 1 1,0-1-1,1 1 0,-1-1 1,0 1-1,0-1 1,-2 0-1,0 0-23,0 1 0,1-1-1,-1 1 1,0 0 0,0 0 0,1 0 0,-1 0-1,0 0 1,0 1 0,1-1 0,-1 1 0,0 0-1,1-1 1,-1 1 0,1 1 0,-1-1 0,1 0-1,-1 0 1,1 1 0,0 0 0,-2 1 0,0 2-54,1-1 0,0 1-1,0 0 1,1 0 0,0 0 0,-1 0 0,2 1 0,-1-1 0,1 1 0,-1-1 0,2 1 0,-1-1 0,0 1 0,1-1 0,0 1 0,1 0 0,-1-1 0,2 8 0,-1-11 0,0-1-1,-1 1 1,1 0 0,0 0 0,0-1-1,0 1 1,0 0 0,0-1 0,0 1-1,1-1 1,-1 0 0,0 1 0,1-1-1,-1 0 1,1 0 0,0 0 0,-1 0-1,1 0 1,0 0 0,-1 0 0,1-1-1,0 1 1,0 0 0,0-1 0,2 1-1,6 0-206,0 1-1,1-2 1,14 0-1,-16 0-114,-2-1 264,0 0 0,0-1 0,0 0 0,0 0 0,0 0 0,-1-1 1,1 0-1,-1-1 0,0 0 0,0 0 0,0 0 0,0 0 0,9-11 0,6-2 71,-20 17-17,-1 0 0,0-1 1,1 1-1,-1 0 0,0 0 0,1 0 0,-1 0 1,0 0-1,1 0 0,-1-1 0,0 1 1,1 0-1,-1 0 0,0 0 0,1 0 0,-1 0 1,1 0-1,-1 1 0,0-1 0,1 0 1,-1 0-1,0 0 0,1 0 0,-1 0 1,0 0-1,1 1 0,-1-1 0,0 0 0,1 0 1,-1 1-1,0-1 0,0 0 0,1 0 1,-1 1-1,0-1 0,0 0 0,0 0 0,1 1 1,-1-1-1,0 0 0,0 1 0,0 0 1,9 20-337,-6-12 325,0-4-19,0-1 1,0 1 0,0-1-1,0 0 1,1 0-1,0 0 1,0 0 0,0-1-1,0 0 1,0 0-1,1 0 1,-1 0 0,1-1-1,0 1 1,8 2 0,-9-4 11,-1 0 0,1 0 0,0 0 1,0-1-1,0 1 0,0-1 0,0 0 1,0 0-1,0 0 0,0-1 0,0 1 1,0-1-1,0 0 0,0 0 0,0 0 1,-1-1-1,1 1 0,0-1 0,-1 0 1,1 0-1,4-4 0,0-2 53,1 0 1,-1-1-1,-1 0 0,0-1 0,0 0 0,-1 0 0,0 0 1,0-1-1,-1 0 0,6-19 0,1-12 407,10-70 0,-10 48-204,-11 58-219,30-118 187,-25 111-273,-1 14-83,-2 22 323,-21 244 1576,1-63-1779,17-183-321,-2 13-1305,-2-13-2254,4-21 3864,0 0-1,0 0 0,0 0 1,1 0-1,-1 0 1,0-1-1,0 1 0,0 0 1,0 0-1,0 0 0,0 0 1,0 0-1,0-1 1,0 1-1,-1 0 0,1 0 1,0 0-1,0 0 0,0 0 1,0 0-1,0-1 1,0 1-1,0 0 0,0 0 1,0 0-1,0 0 1,0 0-1,-1 0 0,1 0 1,0-1-1,0 1 0,0 0 1,0 0-1,0 0 1,0 0-1,0 0 0,-1 0 1,1 0-1,0 0 0,0 0 1,0 0-1,0 0 1,0 0-1,-1 0 0,1 0 1,0 0-1,0 0 0,0 0 1,0 0-1,0 0 1,-1 0-1,1 0 0,0 0 1,0 0-1,0 0 0,0 0 1,0 0-1,-1 0 1,1 0-1,0 0 0,0 1 1,0-1-1,0 0 0,0 0 1,0 0-1,-1 0 1,-5-38 897,5-28 7935,2 62-8707,0 1 0,0-1 0,0 1 0,0 0-1,1-1 1,0 1 0,-1 0 0,1 0 0,0 0 0,1 0-1,-1 1 1,0-1 0,1 1 0,-1-1 0,1 1 0,0 0-1,5-3 1,8-6 52,33-15 0,-37 20-349,47-20 728,-15 13-4486,-28 11-3905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5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0 401 14407,'0'0'997,"0"0"-727,0 0-345,0 0-24,8-12-10,229-315 296,-228 315-229,-5 7 10,-1 0 0,1 0 0,0 0 0,1 1 1,-1 0-1,1-1 0,0 1 0,0 1 0,10-7 1,-10 10-79,-5 8 125,0-4 10,-12 243 1345,-1 11-5280,13-226-6489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19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68 9989,'0'0'2689,"0"0"-1483,0 0-908,0 0-196,-3 2 1258,3 10-1729,0-11 361,0 0 0,0 1 0,0-1 0,0 0 1,0 1-1,0-1 0,0 0 0,-1 0 0,1 1 1,0-1-1,-1 0 0,1 0 0,-1 0 0,1 1 1,-1-1-1,1 0 0,-1 0 0,0 0 0,0 0 1,0 0-1,-1 1 0,2-2-141,0 0-220,0 0-290,4-14 1093,-16 12 2187,3 3-2824,8-1 235,1 0-165,1-13-472,-1 12 633,1-1 1,-1 0-1,0 0 0,0 0 0,1 0 0,-2 0 0,1 0 0,0 0 0,0 0 0,-1 0 0,1 0 0,-1 0 0,1 0 0,-1 0 0,0 0 0,0 1 0,0-1 0,0 0 0,0 0 0,-2-2 0,1 3-28,1 0 0,0-1 0,-1 1 0,1-1 0,0 1 0,0-1 0,0 1 0,0-1 0,0 0 0,0 0 0,1 0 0,-1 1 0,1-1 0,-1 0 0,1 0 0,-1 0 0,1 0 0,0 0 0,0 0 0,0-3 0,1 5-298,0 0 1,-1 0-1,1 0 0,-1 1 1,1-1-1,0 0 0,-1 0 1,1 0-1,-1 0 0,1 1 1,-1-1-1,1 0 0,0 1 1,-1-1-1,1 0 0,-1 1 1,0-1-1,1 0 0,-1 1 1,1-1-1,-1 1 0,0-1 1,1 1-1,-1-1 0,0 1 1,1 0-1,-1 0 0,6 15-6843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2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10773,'0'0'2993,"0"0"-1728,0 0-289,0 0-15,-12 103-753,-9-57 0,-4 10-208,0 2 0,-2 1-528,15-40-1361,-1-5-4898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2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7555,'0'0'625,"0"0"-447,0 0 1,0 0 416,0 0 123,0 0-105,0 0-292,0 0-52,1 2 99,1 9-236,1 1-1,-2 0 0,1-1 0,-2 1 1,1 0-1,-2 0 0,-1 12 0,0 16-106,3-9 11,-2 0 0,-1 0 0,-10 50 0,10-71-5,2-8-28,0-1 0,0 1 0,0 0-1,-1 0 1,1 0 0,-1-1 0,1 1-1,-1 0 1,0 0 0,1-1 0,-1 1-1,0-1 1,-1 3 0,1-4-54,4 5 87,4 0-35,11 0 79,1-1 0,-1 0-1,1-2 1,29 1-1,17 2 214,-27-2-196,54-2-1,-55-2-24,57 7 0,13 3 41,168-6-1,-141-5-49,154-7 180,-286 10-222,0-1 0,0 0 0,0 1 0,0-1 0,0 1 0,0-1 0,0 1 0,0 0 0,0 0 0,-1 0 0,1 0 0,0 0 0,-1 1 0,1-1 0,-1 0 0,3 4 0,7-153-72,-5 85 41,2-18 605,-8 81-201,0 0-169,0 0-71,0 0-108,6 0-3072,-6 0-2598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29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6611,'17'-5'-189,"61"-16"352,134-33 551,-111 37-453,201-7-1,-75 11-90,138-1 148,-31 3-273,264-8 614,-516 19-374,-6-2 906,-1 3-1,0 4 1,82 15 0,-116-13-902,-24-6-3753,-16-1-2459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3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8612,'0'0'488,"0"0"-280,0 0-24,17-13 78,56-42 61,-67 51-247,0 1 0,0 0 0,0 1-1,0 0 1,1 0 0,-1 0 0,1 1 0,-1 0 0,1 0 0,-1 0 0,1 1 0,0 0 0,-1 0 0,8 2 0,11-1 297,-8-1-112,-11-1-155,0 1-1,0 0 1,0 0-1,12 2 1,-17-2-96,1 1 0,-1-1-1,0 0 1,0 1 0,0 0 0,0-1 0,1 1 0,-1-1 0,0 1 0,0 0 0,0 0-1,0 0 1,-1-1 0,1 1 0,0 0 0,0 0 0,0 0 0,-1 0 0,1 1-1,0-1 1,-1 0 0,1 0 0,-1 0 0,0 0 0,1 1 0,-1-1 0,0 0 0,1 2-1,-1 11 44,1 0 0,-2-1 0,0 1 0,-1 0 0,0-1-1,-1 1 1,0-1 0,-1 0 0,-1 0 0,-8 17 0,-9 13-670,-45 64 1,50-81 355,-50 66-937,-19 28 1262,86-119-29,0 0 0,-1-1 1,1 1-1,0-1 0,-1 1 0,1-1 0,0 1 0,0 0 1,0-1-1,-1 1 0,1-1 0,0 1 0,0 0 0,0-1 0,0 1 1,0 0-1,0-1 0,0 1 0,0 0 0,0-1 0,1 1 1,-1 0-1,0-1 0,0 1 0,0-1 0,1 1 0,-1-1 0,0 1 1,1 0-1,-1-1 0,1 1 0,-1-1 0,0 1 0,1-1 0,-1 0 1,1 1-1,-1-1 0,1 1 0,-1-1 0,1 0 0,0 1 1,-1-1-1,1 0 0,-1 0 0,1 0 0,0 1 0,-1-1 0,1 0 1,0 0-1,-1 0 0,2 0 0,40 3 497,-34-3-275,216 0 1003,-215 0-2810,-5-2-2703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3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11477,'0'0'3074,"0"0"-1762,0 0 97,0 0-257,0 0-1152,0 0-32,0 1-800,0 34-1409,0-16-416,0 7-5699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10197,'0'0'2652,"-17"6"-708,-4 2-1484,1 0 0,-28 17 0,39-20-326,0 1 1,0 0-1,1 1 1,0 0-1,1 0 1,-1 0-1,1 1 0,0 0 1,-9 17-1,10-14-88,1 0-1,0 1 1,1 0-1,0 0 1,1 0 0,0 1-1,-1 12 1,2 4-34,2 55 1,0-77-17,1 0 1,0 0-1,0 0 0,1 0 0,-1 0 1,2 0-1,-1 0 0,1 0 1,0-1-1,0 0 0,1 1 1,0-1-1,0 0 0,0-1 1,1 1-1,0-1 0,0 0 1,0 0-1,1 0 0,-1-1 1,9 5-1,-4-4-77,0 0 0,1 0 0,0-1 0,-1 0 0,2-1 0,-1 0 0,0-1 0,0-1 0,1 1 0,-1-2 0,1 1 0,17-3 0,-26 2 70,-1 0-1,0-1 1,0 1-1,0 0 1,1-1-1,-1 1 1,0-1-1,0 0 1,0 0-1,0 0 1,0 0 0,0 0-1,0 0 1,-1 0-1,1-1 1,0 1-1,-1-1 1,1 1-1,-1-1 1,1 1 0,-1-1-1,0 0 1,0 0-1,1 0 1,-1 0-1,-1 0 1,1 0-1,0 0 1,0 0-1,-1 0 1,1 0 0,-1 0-1,0-1 1,1 1-1,-1 0 1,0 0-1,-1 0 1,1 0-1,0-1 1,-1-3-1,0 4 37,0 1 0,0-1 0,1 1 0,-1-1 0,0 1 0,0-1-1,-1 1 1,1 0 0,0-1 0,0 1 0,-1 0 0,1 0-1,0 0 1,-1 0 0,1 0 0,-1 0 0,1 1 0,-1-1-1,0 0 1,1 1 0,-1-1 0,-3 0 0,-41-4 546,42 5-492,-10-1 65,0 1 0,0 0 0,0 1 0,0 1 0,-24 5-1,34-5-166,-1-1-1,1 1 1,0 0-1,0 0 1,1 0-1,-1 0 1,0 1-1,1-1 1,-1 1-1,1 0 1,0 0 0,0 0-1,0 0 1,0 1-1,1-1 1,-1 1-1,1 0 1,0 0-1,0 0 1,0 0-1,1 0 1,-2 7-1,-4 28-1320,8-18-2021,0-7-3819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3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11349,'0'0'2433,"-83"129"-1488,56-75-497,13 1-448,14-39-1777,0 3-8820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5:3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28 152 6979,'0'0'1657,"0"0"-649,0 0-36,0 0 175,0 0 77,0 0-130,-5 4-494,-13 12-429,14-9-175,7-5-44,-1-1 39,8 1 10,-1 0 0,1 0 1,0-1-1,0 0 0,0-1 1,0 0-1,10-1 1,-13 1 0,-1-1 1,1 0 0,0 0 0,0-1 0,-1 0 0,1 0 0,-1-1 0,0 1-1,0-1 1,0-1 0,8-4 0,-8 2-7,1-1-1,-1 0 1,0 0-1,0 0 1,-1-1-1,0 1 1,0-1 0,-1-1-1,0 1 1,-1 0-1,1-1 1,-2 0-1,1 0 1,-1 0-1,0 0 1,-1 0 0,0-12-1,-3 20 56,-1 0-1,0 1 0,1-1 1,-1 1-1,1 0 1,-1 0-1,1 0 1,-1 0-1,0 1 1,-4 0-1,4 1-24,0-1-1,-1 1 1,1 0 0,0 0 0,0 1-1,0-1 1,1 1 0,-1-1-1,0 1 1,1 0 0,0 0-1,0 0 1,0 0 0,0 0 0,0 0-1,0 1 1,1-1 0,-2 8-1,-1 0 49,1 1 0,1 0-1,0 0 1,0 20-1,1-20-69,1 1-1,0-1 1,1 1-1,1 0 0,0-1 1,0 0-1,6 17 0,-6-25-38,0 0 0,0-1 0,0 1 0,0 0 0,1-1 0,0 1 0,-1-1 0,1 0-1,0 0 1,1 0 0,-1 0 0,0 0 0,1-1 0,0 0 0,-1 1 0,1-1 0,0-1 0,0 1-1,0 0 1,0-1 0,0 0 0,1 0 0,-1 0 0,0-1 0,6 1 0,-4-1-314,-1 1 0,1-1 0,0-1 0,0 1-1,-1-1 1,7-1 0,-10 1 81,0 1 0,0-1-1,-1 0 1,1 0-1,0 1 1,0-1 0,-1-1-1,1 1 1,0 0 0,-1 0-1,0 0 1,1-1-1,-1 1 1,0-1 0,1 1-1,-1-1 1,0 0-1,0 1 1,0-1 0,0 0-1,0-2 1,6-22-4969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1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0 512 9140,'0'0'2580,"0"0"-1502,0 0-1059,18-7-278,-4 1 251,0 2 27,0-1 0,-1-1 1,0-1-1,0 0 0,-1 0 1,0-1-1,12-11 0,-13 9-11,-2-1-1,1 0 1,-2 0-1,0-1 0,0 0 1,-1 0-1,0-1 0,-1 0 1,0 0-1,-1 0 1,-1-1-1,4-21 0,-3 2 5,-1 0 0,-2-1 0,-1 1-1,-4-40 1,2 70-2,1 0-1,-1 0 0,0 1 0,0-1 1,0 0-1,0 1 0,-1-1 1,1 1-1,0-1 0,-1 1 1,0 0-1,0 0 0,0-1 1,-4-2-1,5 4 45,1 0-1,-1 0 1,0 1-1,0-1 1,0 0 0,0 1-1,0-1 1,0 1-1,-1-1 1,1 1 0,0 0-1,0-1 1,0 1-1,0 0 1,-1 0 0,1 0-1,0 0 1,0 0-1,0 0 1,-1 0 0,1 0-1,0 0 1,0 0-1,0 1 1,0-1 0,-1 0-1,1 1 1,0-1 0,0 1-1,0 0 1,0-1-1,0 1 1,0 0 0,0-1-1,0 1 1,1 0-1,-1 0 1,-1 2 0,-6 8-3,1 0 0,0 1 0,0 0 1,2 0-1,-6 15 0,-20 73-57,21-63 54,-6 15 69,3 1-1,2 0 1,2 1 0,3 0-1,2 0 1,4 87-1,1-135-114,0 0 0,0 0 0,0 0 0,1 0 0,0-1 0,0 1 0,0-1 0,0 1 0,1-1 0,0 0 0,0 0-1,1 0 1,-1 0 0,1-1 0,0 1 0,1-1 0,-1 0 0,1 0 0,7 5 0,-5-6-270,0 1 1,0-1-1,0 0 1,0 0-1,0-1 0,0 0 1,1-1-1,-1 1 1,1-1-1,-1-1 1,1 1-1,-1-1 0,1-1 1,9-1-1,-16 2 98,0 0 0,0 0 1,0 0-1,0-1 0,0 1 0,0 0 0,0-1 0,-1 1 0,1 0 0,0-1 0,0 1 0,0-1 1,-1 0-1,1 1 0,0-1 0,0 0 0,-1 1 0,2-2 0,9-19-3728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1 800,'0'0'11462,"0"0"-9958,0 0-463,0 0-513,0 0-288,0 0-240,25 118 112,-13-69-256,1-9-624,3-11-1297,-13-27-2017,-1-2-3906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10933,'0'0'1313,"0"0"-1153,0 0-160,0 0-384,0 0-1986,0 0-2752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3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0 519 9492,'0'0'2455,"0"0"-2212,0 0-497,17-1 134,-3 1 111,-8 1 13,1-1 0,-1 0 0,1 0-1,-1 0 1,0-1 0,1 0 0,-1-1 0,0 1-1,0-1 1,0 0 0,0-1 0,0 1 0,0-1-1,8-6 1,-4 1-23,1 0 0,-1-1 0,-1 0-1,0-1 1,0 0 0,-1 0 0,0-1 0,0 0-1,-2-1 1,1 1 0,-1-1 0,-1 0 0,0-1 0,-1 0-1,0 1 1,-1-1 0,-1 0 0,0-1 0,0 1-1,-1-18 1,0-8 14,0-48 55,-1 79-33,-1 0 1,0 0-1,-1 0 1,1 0-1,-2 0 0,1 0 1,-7-14-1,7 19 19,1 0-1,-1 1 0,0-1 0,0 0 1,0 1-1,0-1 0,0 1 0,-6-4 1,7 5 255,-1 0 1,1 0 0,-1 1 0,1-1 0,-1 0 0,1 1 0,-1-1 0,0 1 0,1 0 0,-1 0 0,-3-1 0,3 30 735,24 474-934,5-310-116,-4-37-686,4 203 1,-27-354 698,0 0 1,0 0 0,0 0 0,-1 0-1,1 0 1,-1 0 0,-1 0-1,-2 8 1,3-11 45,0 0-1,-1-1 1,1 0 0,0 1-1,-1-1 1,1 0-1,-1 1 1,1-1 0,-1 0-1,0 0 1,1 0-1,-1 0 1,0-1 0,0 1-1,0 0 1,0-1-1,0 1 1,0-1 0,1 0-1,-1 1 1,0-1-1,0 0 1,-3-1 0,2 2 25,0-1 0,0 0 1,-1 0-1,1-1 1,0 1-1,0-1 0,-1 1 1,1-1-1,0 0 0,0 0 1,0 0-1,0-1 1,0 1-1,1-1 0,-1 0 1,-3-2-1,3 1-62,0 0 0,1 0 1,-1-1-1,1 1 0,0-1 0,0 0 0,0 0 0,1 1 0,-1-1 1,1 0-1,0 0 0,-1-8 0,-1-10-8,2-1 1,0 0-1,1 1 0,1-1 0,2 1 0,0-1 1,1 1-1,1 0 0,1 0 0,15-35 0,9-9-1432,68-114-1,-80 152-2747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12502,'0'0'1440,"0"0"-922,0 0-361,0 0-154,0 0-70,6 1 11,26 4 278,0-2-1,0-1 0,39-3 0,6 1 66,705-2 1311,-285-2-1030,-268 7-507,500-3 1204,-714 0-1134,-1 2 0,1 0-1,20 6 1,-21-5 43,0 0 0,0 0 0,22 0 0,-33-5-2235,-2-2-2369,-1-4-8883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11733,'0'0'3047,"0"0"-1665,0 0-1051,0 0-424,1-1 172,0 1 0,0-1 1,-1 0-1,1 0 1,0 1-1,0-1 1,0 1-1,0-1 1,1 1-1,-1-1 1,0 1-1,0 0 1,2-1-1,-1 3-129,0 0-1,0 0 1,1-1-1,-1 1 1,0-1-1,1 1 1,-1-1 0,1 0-1,0 0 1,-1 0-1,1-1 1,0 1 0,0 0-1,0-1 1,-1 0-1,1 0 1,0 0-1,0 0 1,0 0 0,-1 0-1,1-1 1,0 1-1,0-1 1,-1 0-1,1 0 1,0 0 0,-1 0-1,1-1 1,-1 1-1,1-1 1,-1 1-1,0-1 1,0 0 0,0 0-1,0 0 1,0 0-1,0 0 1,0 0 0,2-4-1,-4 5 75,0 1-1,1-1 1,-1 1 0,0-1-1,0 1 1,0-1 0,1 0-1,-1 1 1,0-1 0,0 1-1,0-1 1,0 0 0,0 1-1,0-1 1,0 1 0,-1-1-1,1 1 1,0-1 0,0 0-1,0 1 1,0-1 0,-1 1-1,1-1 1,0 1 0,-1-1-1,1 1 1,0-1 0,-1 1-1,1-1 1,-1 1 0,1 0-1,0-1 1,-1 1 0,1 0-1,-1-1 1,1 1 0,-1 0-1,1 0 1,-2-1 0,-29-8 1682,6 1-747,24 8-1036,1 0-505,5 0-5204,2 0 583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5539,'0'0'6053,"0"0"-3025,0 0-1798,0 0-238,0 0-191,14 11 1624,-13-11-2424,-1 0 0,0 0-1,1 1 1,-1-1 0,1 0 0,-1 0 0,0 1 0,1-1-1,-1 0 1,0 1 0,0-1 0,1 0 0,-1 1 0,0-1 0,0 0-1,1 1 1,-1-1 0,0 1 0,0-1 0,0 1 0,0-1 0,0 0-1,0 1 1,0-1 0,1 1 0,-1-1 0,0 1 0,-1-1-1,1 1 1,0 21-174,0-13 19,0-8 77,1-1 0,0 1 0,0 0 0,0-1 0,0 0 0,0 1 0,0-1 0,0 0 0,0 1 0,0-1 0,0 0 0,-1 0-1,1 0 1,0 0 0,0 0 0,0 0 0,0 0 0,0 0 0,0 0 0,0 0 0,0-1 0,0 1 0,0 0 0,0-1 0,0 1 0,0 0-1,0-1 1,0 1 0,0-1 0,-1 0 0,1 1 0,0-1 0,0 0 0,-1 1 0,2-2 0,-2 1 107,0 1-1,0-1 1,0 1 0,1-1 0,-1 0-1,0 1 1,0-1 0,0 0 0,0 1 0,0-1-1,0 1 1,0-1 0,0 0 0,0 1-1,-1-1 1,1 0 0,0 1 0,0-1-1,0 1 1,-1-1 0,1 1 0,0-1 0,-1 0-1,1 1 1,0-1 0,-1 1 0,1 0-1,-1-1 1,1 1 0,-1-1 0,1 1 0,-1 0-1,1-1 1,-1 1 0,1 0 0,-1-1-1,0 1 1,1 0 0,-1 0 0,1 0 0,-1-1-1,-1 1 1,0 0 24,0 0 0,0 0 1,0 1-1,0-1 0,1 0 0,-1 1 0,0-1 0,0 1 0,0-1 0,0 1 1,0 0-1,1 0 0,-4 2 0,4-3-70,0 1 0,0-1 0,0 1 0,1-1 1,-1 1-1,0 0 0,0-1 0,0 1 0,1 0 0,-1-1 0,0 1 0,1 0 1,-1 0-1,1 0 0,-1 0 0,1 0 0,-1-1 0,1 1 0,0 0 0,-1 0 0,1 0 1,0 0-1,0 0 0,0 0 0,0 0 0,0 0 0,0 0 0,0 0 0,0 0 0,0 2 1,1-2-78,0 0 0,-1 0 0,1-1 1,0 1-1,0 0 0,0 0 0,0-1 1,0 1-1,0 0 0,0-1 1,0 1-1,0-1 0,1 1 0,-1-1 1,0 0-1,0 1 0,0-1 0,0 0 1,1 0-1,-1 0 0,0 0 1,2 0-1,-2 0 92,0 0 1,1 0-1,-1 0 1,0 0-1,0 0 0,0 0 1,1 0-1,-1 0 1,0-1-1,0 1 0,0 0 1,0-1-1,0 1 1,1-1-1,-1 0 1,0 1-1,1-2 0,-2 1 71,0 1-1,0-1 0,0 1 0,0-1 0,-1 1 0,1-1 0,0 1 1,-1-1-1,1 1 0,0-1 0,-1 1 0,1 0 0,0-1 0,-1 1 1,1 0-1,-1-1 0,1 1 0,0 0 0,-1 0 0,1-1 1,-1 1-1,1 0 0,-1 0 0,1 0 0,-1-1 0,1 1 0,-1 0 1,1 0-1,-1 0 0,0 0 0,1 0 0,-1 0 0,1 0 0,-1 0 1,1 0-1,-1 1 0,0-1 0,-41-1 875,41-9-850,-6 10-1796,-3 2-3754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09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48 6915,'0'0'1486,"0"0"-1102,0 0-258,0 0 141,0 0 103,0 0-255,3-4 30,-2 6 2719,-7 61-2503,6-63-398,0 1 1,1-1-1,-1 1 0,1 0 1,-1-1-1,1 1 1,-1-1-1,1 1 1,-1-1-1,1 0 1,-1 1-1,1-1 1,0 1-1,-1-1 1,1 0-1,-1 0 1,1 1-1,0-1 0,-1 0 1,1 0-1,0 0 1,0 0-1,-1 0 1,2 0-1,23 3-250,-20-2 212,20 2 85,0 2 0,-1 0 0,1 2 0,-1 1-1,0 1 1,-1 1 0,0 1 0,29 18-1,-7-4-11,2-2-1,0-2 0,2-2 1,0-2-1,1-2 0,0-3 1,1-1-1,0-3 0,1-3 1,79 0-1,-116-6-121,0-2 0,1 1-1,-1-2 1,-1 0 0,1 0 0,-1-2-1,1 0 1,-2 0 0,1-1 0,-1-1-1,0-1 1,0 1 0,-1-2 0,18-17 0,7-11 1197,-2-1 1,56-84 0,-73 104-526,0-1-752,-11 3-3555,-7 10-2735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1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22 10261,'0'0'1998,"0"0"-910,0 0-749,0 0-259,0 0-16,0 0 46,-10-1-65,-29-2-40,30 1-9,10-1-13,7 0-15,22-1 91,-1 1 0,0 1 1,1 2-1,34 3 0,-63-3-53,0 0 0,1 1 1,-1-1-1,0 0 0,0 1 0,0-1 0,0 1 0,1-1 0,-1 1 0,0 0 0,0-1 0,0 1 1,0 0-1,0 0 0,0 0 0,-1 0 0,1 0 0,0 0 0,0 0 0,-1 0 0,1 0 1,0 0-1,-1 0 0,1 0 0,-1 0 0,0 1 0,1-1 0,-1 0 0,0 0 0,0 1 1,0-1-1,0 0 0,0 0 0,0 1 0,0-1 0,0 0 0,0 0 0,-1 3 0,0 1 2,0-1-1,0 1 0,0 0 1,-1-1-1,1 1 0,-1-1 1,0 1-1,-5 6 0,-6 4-99,-1-1-1,0 0 0,-25 18 0,15-13 80,23-19 2,0 1 0,0 0 0,1 0 0,-1 0 1,0 0-1,0 0 0,1-1 0,-1 1 0,1 0 0,-1 1 0,0-1 0,1 0 0,0 0 0,-1 0 0,1 0 0,0 0 0,0 0 0,-1 0 1,1 1-1,0-1 0,0 0 0,0 0 0,0 0 0,1 0 0,-1 1 0,0-1 0,0 0 0,1 0 0,-1 0 0,1 0 0,-1 0 1,1 0-1,-1 0 0,1 0 0,-1 0 0,1 0 0,0 0 0,0 0 0,0 0 0,-1-1 0,1 1 0,0 0 0,0 0 0,2 0 1,5 6-29,1-1 1,0 0 0,17 7-1,-20-9 47,-2-2-3,2 1-20,0 0 1,0 0 0,0 1 0,-1 0-1,0 0 1,6 6 0,-10-9 43,0 0 1,0 0-1,0 1 1,0-1-1,-1 0 1,1 1 0,0-1-1,-1 1 1,1-1-1,-1 1 1,1-1-1,-1 1 1,0 0 0,0-1-1,1 1 1,-1-1-1,0 1 1,0 0-1,-1-1 1,1 1-1,0-1 1,-1 1 0,1 0-1,0-1 1,-1 1-1,0-1 1,1 1-1,-1-1 1,0 0-1,0 1 1,-2 1 0,-3 4 141,0 0 0,-1-1 0,0 1 0,0-2 0,0 1 0,-1-1 0,0 0 0,-15 7 0,-74 27 1326,94-38-1460,-71 25 435,75-26-559,-1 0 1,0 0-1,0 0 0,0 0 0,0 1 0,1-1 0,-1 0 1,0 0-1,0 0 0,0 0 0,0 0 0,0 0 0,1 1 1,-1-1-1,0 0 0,0 0 0,0 0 0,0 0 0,0 1 1,0-1-1,0 0 0,0 0 0,0 0 0,1 0 0,-1 1 1,0-1-1,0 0 0,0 0 0,0 0 0,0 1 0,0-1 1,0 0-1,0 0 0,-1 0 0,1 1 0,0-1 0,0 0 1,0 0-1,0 0 0,0 1 0,0-1 0,0 0 0,0 0 1,0 0-1,-1 0 0,1 0 0,0 1 0,0-1 0,0 0 1,0 0-1,0 0 0,-1 0 0,1 0 0,0 0 0,0 0 1,0 1-1,0-1 0,-1 0 0,1 0 0,0 0 0,0 0 1,0 0-1,-1 0 0,16 0-4008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0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7235,'0'0'2335,"0"0"-620,0 0-269,0 0-163,0 0-672,-3 9-448,-12 62-521,3 0-1,-4 95 1,15-154 392,1-6-95,-1 0-1,1 1 1,0-1-1,0 0 1,2 8-1,-2-13 5,1 0 0,-1 1-1,1-1 1,-1 0 0,1 0 0,-1 1-1,1-1 1,0 0 0,-1 0 0,1 0-1,0 0 1,0 0 0,0 0-1,0 0 1,0 0 0,0 0 0,0 0-1,0 0 1,0-1 0,1 1 0,-1-1-1,0 1 1,0-1 0,1 1-1,-1-1 1,0 1 0,1-1 0,1 0-1,16 1-73,-1-1-1,0-1 0,1-1 1,-1 0-1,0-1 0,24-8 1,-16 4 205,1 2 0,29-3 0,385 19 144,-119 3-89,-73-12-228,-247-2 53,0 0 0,0 0 0,0-1 0,0 1 0,0 0 0,0-1 0,0 1 0,0-1 0,0 0 0,0 0-1,0 0 1,-1 0 0,1 0 0,0 0 0,-1 0 0,1 0 0,0-1 0,1-1 0,-1-1 122,1 1 0,-1-1 0,0 1 0,0-1 1,0 1-1,-1-1 0,1 0 0,1-8 0,0-6 62,-1 0 0,-1 0 0,-1-26 0,0 29-905,0 20-6476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8228,'0'0'0,"0"0"-993,105-1 993,-10-10 272,26 2-160,20 4 257,18 5 207,7 0-272,-2 0 80,-7 0-368,-6 0 112,-6 0 32,-12 0-128,-11 11 16,-16-3-48,-25 1-928,-81-7-1201,0 1-4386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5378,'0'0'353,"0"0"-225,143-38 576,-25 8 144,15 3-143,8 2-1,4 8 112,0 6-624,-2 10-95,0 1-97,-104 0-625,-12 10-6722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3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9716,'0'0'2028,"0"0"-886,0 0-1049,0 0-173,13-3 43,-3 1 30,-1-1 1,0 0-1,0 0 1,1-1-1,-2 0 1,1 0-1,0-1 1,-1 0-1,0-1 1,0 0-1,-1 0 1,0 0-1,0-1 1,0-1-1,-1 1 1,0-1-1,5-8 1,-7 9-84,-1-1 0,0 0 1,0 0-1,-1 0 0,0 0 1,-1 0-1,2-9 1,-3 15 97,0 0 1,0 0-1,1 0 0,-1 0 1,0 1-1,0-1 1,-1 0-1,1 0 0,0 0 1,-1 0-1,1 1 1,-1-1-1,1 0 0,-1 0 1,0 1-1,0-1 1,0 0-1,0 1 1,0-1-1,0 1 0,0-1 1,0 1-1,-1 0 1,1 0-1,-1-1 0,1 1 1,-1 0-1,1 0 1,-1 0-1,1 0 1,-1 1-1,0-1 0,0 0 1,1 1-1,-1-1 1,-2 1-1,-1-1 30,1 1-1,0 0 1,-1 0 0,1 0-1,0 0 1,-1 1 0,1 0-1,0-1 1,0 2 0,0-1-1,-1 0 1,1 1 0,1 0-1,-1 0 1,0 0 0,0 1-1,-4 3 1,3-1 12,0 0 0,1 0 1,-1 0-1,1 1 0,1-1 0,-1 1 1,1 0-1,0 0 0,0 0 0,1 1 0,-2 6 1,0 0-29,1 0 1,1 0 0,0 0 0,1 0 0,0 1 0,1-1-1,0 0 1,1 1 0,1-1 0,0 0 0,1 0-1,0 0 1,1 0 0,0-1 0,1 1 0,1-1 0,12 21-1,-10-23 0,0 0 1,1-1-1,0 0 0,0-1 0,15 11 0,-19-15-303,1-1 1,0 1-1,0-1 1,0 0-1,0-1 1,1 1-1,-1-1 1,1-1-1,-1 1 1,1-1-1,11 1 1,4-2-3314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3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0 396 6371,'0'0'6835,"0"0"-5280,0 0-1867,18-6 35,2-1 186,-1-1 0,37-20 0,-48 23 25,-1 0 0,1-1-1,-1 1 1,0-2-1,0 1 1,-1-1-1,1 0 1,-1 0-1,-1-1 1,0 1-1,8-17 1,-7 7 8,-2 1 0,0-1 0,0 0-1,-2 0 1,0-1 0,-1 1 0,-1 0 0,-2-18 0,2 33 58,0-3 59,-1 1-1,1 0 1,-1-1-1,0 1 1,0 0-1,-1 0 1,1 0-1,-1 0 1,0 0-1,0 0 1,0 0-1,0 1 1,-6-7-1,7 9 31,0-1-1,-1 1 0,1 0 0,-1-1 0,0 1 1,1 0-1,-1 0 0,0 0 0,0 0 0,0 0 1,1 1-1,-1-1 0,0 0 0,0 1 0,0 0 1,0-1-1,0 1 0,0 0 0,-1 0 0,1 0 1,0 0-1,0 0 0,0 1 0,0-1 0,0 1 1,0-1-1,0 1 0,1 0 0,-1-1 0,0 1 1,-3 2-1,0 1-40,1 0 0,0 0 0,-1 0 1,1 0-1,1 1 0,-1-1 0,1 1 0,0 0 1,0 0-1,-5 11 0,-21 62-78,28-73 45,-6 15-96,2 0 0,1 1 0,0 0 0,1 0 1,2 0-1,0 0 0,1 0 0,1 0 0,1 0 1,1 0-1,0 0 0,2 0 0,1-1 0,0 0 1,1 0-1,2 0 0,0-1 0,0 0 0,2-1 1,13 17-1,23 23-2280,-45-56 1973,0 0 1,0 0 0,1 0-1,-1-1 1,0 1 0,1 0-1,-1-1 1,1 0-1,2 2 1,13 1-5744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5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13 11077,'0'0'1329,"0"0"-999,0 0-175,0 0-37,0 0 154,-17-3 189,-57-6 273,70 9-721,1 0 0,0 0 0,-1 1 0,1-1-1,0 1 1,-1-1 0,1 1 0,0 0 0,0 1 0,-1-1 0,1 0 0,0 1 0,0 0 0,1 0 0,-1 0-1,0 0 1,1 0 0,-1 0 0,1 1 0,0-1 0,-1 1 0,1 0 0,0-1 0,1 1 0,-1 0-1,0 0 1,1 0 0,0 0 0,0 1 0,0-1 0,0 0 0,0 1 0,1-1 0,-1 0 0,1 1 0,0-1-1,0 0 1,0 1 0,0-1 0,1 1 0,-1-1 0,3 5 0,0 1-25,2 0 0,-1 0 1,1 0-1,0-1 0,1 0 0,7 9 1,-7-11 11,-1 0 0,0 1 0,0 0 0,0 0 1,-1 0-1,0 1 0,-1-1 0,0 1 0,0 0 0,0 0 1,1 10-1,-3-10 69,-1-1 1,1 1 0,-1 0-1,0 0 1,-1-1-1,0 1 1,0 0 0,-1-1-1,-2 8 1,3-12-210,-1-1 0,1 0-1,0 1 1,-1-1 0,1 0 0,-1 1 0,0-1 0,1 0-1,-1 0 1,0-1 0,0 1 0,-1 0 0,1-1-1,-5 3 1,4-2-607,0-1 0,-1 0 0,1 0 1,-1 0-1,1 0 0,-1-1 0,0 1 0,-4-1 0,5 0-6075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12758,'18'-2'-720,"-2"1"649,10-1-141,0-1 0,38-9 0,-58 10-135,0 1-1,0-1 0,0 1 1,-1-2-1,1 1 0,-1-1 0,1 0 1,-1 0-1,0 0 0,0 0 1,-1-1-1,1 0 0,-1 0 0,1-1 1,-1 1-1,0-1 0,-1 0 1,5-7-1,-7 8-138,1 0-1,-1 1 1,0-1 0,0 0-1,0-1 1,0 1 0,-1 0 0,0-8-1,0 9 559,-1 1 0,1-1 0,-1 0 0,1 1 0,-1-1 0,0 1 0,0-1 0,0 1-1,-1-1 1,1 1 0,-3-4 0,1 3 368,0 0 1,0 1-1,0-1 1,0 1-1,0-1 0,-1 1 1,0 0-1,1 0 0,-1 1 1,0-1-1,0 1 0,1-1 1,-1 1-1,0 1 0,0-1 1,-1 0-1,-4 1 1,7-1-173,0 1 1,0 0 0,1 0 0,-1-1 0,0 1 0,0 0-1,0 0 1,1 1 0,-1-1 0,0 0 0,0 1 0,1-1 0,-1 1-1,0-1 1,1 1 0,-1 0 0,0 0 0,1-1 0,-1 1 0,1 0-1,0 1 1,-1-1 0,1 0 0,0 0 0,-2 2 0,2 1-210,0 0 1,0 1 0,0-1-1,1 0 1,0 1 0,0-1-1,0 0 1,0 1-1,1-1 1,0 5 0,1 3-69,1 0 1,1 0 0,0 0-1,0-1 1,1 1 0,1-1-1,-1 0 1,2-1 0,9 13-1,-3-5-537,2 0 0,0-1 0,33 28 0,-28-33-2629,-7-10-1955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5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11365,'0'0'1684,"0"0"-596,0 0-234,0 0 26,0 0-247,23-22-4152,-23 21 3589,1 1 0,-1 0 0,0-1 1,1 1-1,-1-1 0,1 1 0,-1-1 1,0 0-1,0 1 0,1-1 0,-1 1 1,0-1-1,0 1 0,0-1 0,0 0 1,1 1-1,-1-1 0,0 0 0,0 1 1,0-1-1,0 1 0,-1-1 0,1 0 1,0 1-1,0-1 0,0 1 0,0-1 1,-1 0-1,1 1 0,0-1 1,-1 0-1,-17-1 1421,11 2-2936,7 1-1796,0 5-4283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83 11941,'0'0'2788,"0"0"-1995,0 0-873,0 0-344,16 12-966,-14-12 1326,-1 0 1,0-1 0,0 1 0,0-1 0,0 1 0,0-1 0,0 0 0,0 1 0,0-1 0,0 0 0,0 1 0,0-1 0,-1 0-1,1 0 1,0 0 0,0 0 0,-1 0 0,1 0 0,-1 0 0,1 0 0,-1 0 0,1 0 0,-1-1 0,0 1 0,1 0 0,-1 0-1,0 0 1,0 0 0,0-1 0,0 0 0,2-45-393,-2 40 605,0 6-47,0 1-1,-1-1 1,1 0-1,0 1 1,0-1 0,-1 0-1,1 1 1,-1-1-1,1 1 1,0-1-1,-1 1 1,1-1 0,-1 1-1,1-1 1,-1 1-1,0-1 1,1 1-1,-1 0 1,1-1 0,-1 1-1,0 0 1,1-1-1,-1 1 1,0 0-1,1 0 1,-1 0 0,0-1-1,1 1 1,-1 0-1,0 0 1,1 0-1,-1 0 1,0 0 0,0 1-1,1-1 1,-1 0-1,0 0 1,1 0-1,-1 1 1,0-1 0,0 1-1,-2-1-18,1 1 1,-1 0-1,0 0 1,1 0-1,0 0 0,-1 0 1,1 0-1,-1 0 0,1 1 1,0 0-1,-3 2 1,1 1-160,1 0 1,0-1 0,0 1-1,1 1 1,0-1 0,-1 0-1,-1 10 1,-1 12-4877,1-9-5693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8436,'0'0'3858,"0"0"-2060,0 0-1318,0 0-360,-1 18-13,-1 13 36,-2 51-760,-20 117 0,17-172 636,4-19-49,1 1 0,0-1 0,1 1 0,-2 12 0,3-21 19,1 1-1,-1 0 1,0-1 0,0 1 0,0 0-1,0 0 1,1-1 0,-1 1-1,0 0 1,1-1 0,-1 1 0,0 0-1,1-1 1,-1 1 0,1-1-1,-1 1 1,1-1 0,-1 1 0,1-1-1,-1 1 1,1-1 0,0 1 0,-1-1-1,1 0 1,0 1 0,-1-1-1,1 0 1,1 1 0,23 3-238,-21-4 206,23 1-259,1 0 1,0-2 0,0-1-1,-1-2 1,40-9-1,-18 1 289,1 2 0,0 2 1,0 2-1,1 2 0,-1 3 0,1 2 0,-1 2 1,0 2-1,81 19 0,-76-10-844,1-3 0,1-3 0,108 3 0,-154-11 868,-1-1 1,0 0-1,0-1 1,0 0 0,0-1-1,0 0 1,0 0-1,0-1 1,-1 0-1,0-1 1,0 0-1,0 0 1,-1-1 0,1 0-1,-1-1 1,-1 0-1,1 0 1,9-12-1,-9 8 120,0 0-1,-1 0 1,0-1-1,0 0 1,-1 0-1,-1-1 1,0 0-1,-1 0 1,0 0-1,-1 0 1,-1-1-1,0 1 1,0-22-1,-2 34-1736,-2 1-4954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1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13910,'0'0'2465,"0"0"-1424,0 0-945,0 0-96,0 0-2097,0 0-2321,0 0-5971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10517,'0'0'1590,"0"0"-1299,0 0-398,0 14 240,2 56 15,0-9-539,-3 1 0,-14 111 1,10-149 280,1 0 1,-2 42 0,7-65 59,-1 0 1,0 0-1,1 0 1,-1 0 0,1 0-1,-1-1 1,1 1-1,0 0 1,-1 0-1,1-1 1,0 1 0,-1 0-1,1-1 1,0 1-1,0-1 1,0 1-1,-1-1 1,1 1-1,0-1 1,0 1 0,0-1-1,0 0 1,0 0-1,0 1 1,0-1-1,0 0 1,0 0 0,0 0-1,0 0 1,0 0-1,0 0 1,0-1-1,0 1 1,0 0-1,0 0 1,0-1 0,5 1-67,326-11-1024,-142 3 431,-68 6-2543,-92 2 58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11 204 2385,'0'0'1809,"0"0"-240,1-112-1089,-1 78-368,0 6-112,-3 7-176,-3 12-769,4 9-1888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12646,'0'0'1713,"0"0"-929,0 0-688,0 0-80,-24 96 32,24-44-16,0-2-32,6-6 0,15-13-976,5-10-913,-5-17-961,-13-4-591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9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70 160 1393,'-21'-95'9076,"2"68"-6371,5 10-1456,4 7-641,7 4-528,1 1-80,2 5-496,0 0-3362,0 0-3585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19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9012,'0'0'2535,"0"0"-1964,0 0-502,7 19-34,43 126 18,-45-128-63,-4-11-79,1-1 0,0 1 0,0 0 0,0-1-1,1 1 1,-1-1 0,5 6 0,-6-10 34,0-1-1,0 1 1,1-1-1,-1 1 1,0-1 0,0 0-1,0 0 1,0 1 0,0-1-1,0 0 1,1 0-1,-1 0 1,0 0 0,0 0-1,0 0 1,0-1-1,0 1 1,0 0 0,1-1-1,-1 1 1,0 0 0,0-1-1,0 1 1,0-1-1,0 0 1,1 0 0,27-20-45,-25 17 121,0 0-22,1 0 1,0 1-1,0 0 0,0 0 0,0 0 1,1 0-1,7-2 0,-12 4 0,1 1 0,0 0-1,0 0 1,0-1 0,0 1-1,0 0 1,0 1 0,-1-1-1,1 0 1,0 1 0,0-1-1,0 1 1,0-1 0,-1 1-1,1 0 1,0-1 0,-1 1 0,1 0-1,0 0 1,-1 1 0,1-1-1,-1 0 1,0 0 0,1 1-1,-1-1 1,0 1 0,2 1-1,30 47 130,10 12-764,-8-28-2815,-23-27-828</inkml:trace>
  <inkml:trace contextRef="#ctx0" brushRef="#br0" timeOffset="1">609 340 3586,'0'0'1675,"5"-22"-442,-2 6-898,3-8 332,-1-1-1,-2 0 1,0 0-1,-1-29 1,-3 52-496,1 1 0,-1-1 0,1 0 0,-1 0 0,0 0 0,0 0 0,0 1 0,0-1 0,0 0 0,0 1 1,0-1-1,0 1 0,-1 0 0,1-1 0,-1 1 0,1 0 0,-1 0 0,1-1 0,-1 1 0,0 0 0,1 1 0,-1-1 0,0 0 0,0 0 0,0 1 0,0-1 0,0 1 0,1 0 0,-1 0 0,-4-1 0,2 1-88,0-1-1,0 1 0,0 0 1,-1 0-1,1 1 0,0-1 0,0 1 1,-1 0-1,1 0 0,0 0 0,0 0 1,0 1-1,0 0 0,-4 2 0,4 0-79,0 0-1,0 0 0,1 0 0,-1 1 0,1-1 0,0 1 1,0 0-1,1 0 0,-1 0 0,1 0 0,0 0 1,0 1-1,1-1 0,0 1 0,0-1 0,0 1 0,1 0 1,-1-1-1,2 11 0,-1-8-43,1 0-1,0-1 1,0 1-1,0 0 1,1-1-1,1 1 1,-1-1 0,1 0-1,0 0 1,1 0-1,0 0 1,0 0-1,9 11 1,-9-14-296,0 0-1,0 0 1,0-1 0,1 1-1,-1-1 1,1 0 0,0 0-1,0-1 1,0 1 0,0-1-1,1 0 1,-1 0-1,0-1 1,1 0 0,0 0-1,-1 0 1,1 0 0,-1-1-1,7 0 1,20-5-3620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0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37 122 5731,'0'0'2353,"0"0"-80,-29-108-288,26 98-353,-1 6-575,4 4-321,0 0 385,0 0-177,0 9-704,0 26-128,0 19-16,0 28-96,0 15 144,0 7-128,6-3-32,5-7-1744,-9-71-1602,0-11-3313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0 300 11189,'0'0'2412,"0"0"-1895,0 0-522,21-2 21,0 1-22,1 0 19,0-1 0,0 0 0,0-2 0,-1 0 0,22-8 0,-37 9-83,-1 1 0,0-1 0,1 0-1,-1 0 1,-1 0 0,1-1 0,0 0 0,-1 0-1,0 0 1,0 0 0,0-1 0,-1 1 0,1-1-1,-1 0 1,0 0 0,0 0 0,-1-1 0,0 1-1,4-11 1,-2-4 55,-1 0 0,-1 1 1,0-1-1,-2-28 0,0 40 20,0 7 33,0-1 0,0 1 0,0-1 0,0 0 0,0 1 0,0-1 0,0 1 0,-1-1 0,1 1 0,-1-1 0,1 1 0,-1-1 0,0 1 0,1-1 0,-1 1 0,0 0-1,0 0 1,0-1 0,0 1 0,0 0 0,0 0 0,-1 0 0,1 0 0,0 0 0,0 0 0,-1 0 0,1 0 0,-2 0 0,-3 0 376,1-1 0,-1 1 0,0 0 0,0 1 0,1 0 0,-9 0 0,7 0 94,5 0-462,0 0 0,0 1 0,0-1 0,0 1 0,0 0 0,1-1 1,-1 1-1,0 0 0,0 0 0,0 0 0,1 0 0,-1 0 0,1 1 1,-1-1-1,1 0 0,-1 1 0,1-1 0,0 1 0,0 0 0,-1-1 1,1 1-1,0 0 0,1-1 0,-1 1 0,0 0 0,0 0 0,1 0 1,-1 0-1,1 0 0,-1 4 0,-1 8-103,0 0 0,1 1 1,1 17-1,0-22 131,0 6-113,1 0-1,0 0 0,1 0 1,0 0-1,2 0 0,5 15 1,-8-26-208,1 0 0,0 0 1,1 0-1,-1-1 0,1 1 1,0-1-1,0 1 0,0-1 1,1 0-1,-1-1 1,1 1-1,0-1 0,0 1 1,1-1-1,-1 0 0,1-1 1,-1 1-1,1-1 0,0 0 1,0 0-1,9 3 1,-1-5-3674,-3-2-1511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1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1 675 1921,'0'0'3004,"0"0"-600,0 0-166,0 0-40,0 0-183,6-7-636,20-19-787,-25 25-594,0 0-1,0 1 1,-1-1-1,1 1 0,0-1 1,0 1-1,0-1 1,0 1-1,0 0 1,0 0-1,0-1 0,0 1 1,0 0-1,0 0 1,0 0-1,0 0 1,0 0-1,0 0 0,0 0 1,0 0-1,0 1 1,0-1-1,0 0 1,0 0-1,0 1 0,0-1 1,0 1-1,0-1 1,0 1-1,-1-1 1,1 1-1,0 0 0,0-1 1,-1 1-1,1 0 1,0 0-1,-1-1 1,1 1-1,0 0 0,-1 0 1,1 0-1,-1 0 1,0 0-1,1 1 1,1 1 21,17 23-21,-14-18-187,0-1 1,1 0-1,0 1 1,0-2-1,1 1 0,8 6 1,-13-12 115,0 1 1,0-1 0,1 0-1,-1 0 1,0 0 0,1-1-1,-1 1 1,1 0 0,-1-1-1,0 0 1,1 1 0,0-1-1,-1 0 1,1 0 0,-1 0-1,1-1 1,-1 1-1,1-1 1,-1 1 0,0-1-1,1 0 1,-1 0 0,0 0-1,1 0 1,-1 0 0,0-1-1,4-2 1,36-34 124,-4 2 763,-37 35-770,0 1 0,1-1 0,-1 1-1,0-1 1,0 1 0,0-1 0,1 1 0,-1 0 0,0-1 0,0 1 0,1 0-1,-1 0 1,0 0 0,1 0 0,-1 0 0,0 0 0,1 1 0,-1-1-1,0 0 1,0 0 0,1 1 0,-1-1 0,0 1 0,0 0 0,0-1-1,2 2 1,28 24 107,-22-18-13,-9-7-132,17 14-56,1 0 1,35 23-1,-47-35-211,0 1 1,0-1-1,0-1 0,0 1 1,1-1-1,0 0 0,-1-1 1,1 1-1,0-1 0,-1-1 1,1 1-1,0-1 0,0 0 1,8-2-1,-10 1 111,-1-1-1,1 0 1,-1 0-1,1 0 1,-1 0 0,0-1-1,0 1 1,0-1-1,0 0 1,-1-1-1,1 1 1,-1-1 0,0 1-1,0-1 1,0 0-1,0 0 1,0 0-1,-1 0 1,0-1 0,2-5-1,5-13 109,0 0-1,8-40 1,-16 57 32,12-61 961,-2 0 0,2-76 0,-11-137 3983,-2 275-4650,-3-20 164,3 24-340,0 1 0,0-1-1,0 1 1,0-1 0,-1 0 0,1 1-1,0-1 1,0 1 0,-1-1 0,1 0-1,-1 1 1,1-1 0,0 1 0,-1-1-1,1 1 1,-1 0 0,1-1 0,-1 1-1,1-1 1,-1 1 0,0 0 0,1 0-1,-1-1 1,1 1 0,-1 0 0,0 0-1,1-1 1,-1 1 0,0 0 0,0 0-1,0 1-70,0 0 0,1 1-1,-1-1 1,1 0-1,-1 0 1,1 1 0,-1-1-1,1 0 1,0 1-1,-1-1 1,1 0 0,0 1-1,0 2 1,0-1 4,-13 378-680,12-158-4927,1-214 4873,-3 36-2089,2-44 2524,1 1 0,0-1 0,0 1 0,0-1 0,-1 1 0,1-1 0,-1 1 0,1-1 0,-1 1 0,0-1 0,0 1 0,1-1 0,-1 0 0,0 0 0,0 1 0,0-1 0,0 0 0,-1 0 0,1 0 0,0 0 0,-2 1 0,2-2 219,0 0 0,0 0 0,0 0 0,0-1 0,-1 1 0,1 0-1,0-1 1,0 1 0,0 0 0,0-1 0,1 1 0,-1-1 0,0 0 0,0 1 0,0-1 0,0 0 0,0 1 0,1-1-1,-1 0 1,0 0 0,1 0 0,-1 0 0,1 0 0,-1 0 0,1 0 0,-1 0 0,1 0 0,0 0 0,-1-1-1,-13-39 1573,12 34-1130,-6-17 1340,1 0 0,1-1 0,1 0 0,2 0 0,-1-33 0,4 56-1696,1-1 0,-1 1 0,1-1 0,0 1 0,0 0 0,0 0 0,0-1 0,1 1 0,-1 0 0,1 0 0,-1 0 0,1 0 0,-1 1 0,1-1 0,0 0 0,0 1 0,0-1 0,0 1 0,0-1 0,0 1 1,1 0-1,-1 0 0,0 0 0,1 0 0,-1 1 0,4-2 0,7-1-13,0-1 0,0 2 0,23-2 1,-25 3-346,7 0 538,0 0 0,18 2 0,-1 8-1904,-32-8 1147,-1 0 0,0 0 0,0 0 1,1 1-1,-1-1 0,0 1 1,0-1-1,0 1 0,0 0 0,2 3 1,6 11-7764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296 612 9252,'0'0'4746,"0"0"-3393,-19-5-1204,-62-16-66,77 20-82,0 1-1,0-1 1,0 1-1,0 0 1,0 0-1,0 0 1,0 0-1,0 1 1,0-1-1,0 1 1,1 0-1,-1 0 1,0 1-1,0-1 1,1 1 0,-1 0-1,1 0 1,-1 0-1,-5 5 1,1 0-22,1 1 0,0 0 0,0 1 0,1 0 0,-7 11 0,4-6 32,2-4-21,0 0 0,1 1-1,0 0 1,0 0 0,2 1-1,-1-1 1,1 1 0,1 0-1,0 0 1,1 0 0,0 0 0,1 1-1,0 14 1,1-26 6,1 0-1,-1 1 1,0-1 0,0 0-1,1 0 1,-1 1 0,1-1-1,-1 0 1,1 0 0,-1 0 0,1 1-1,0-1 1,-1 0 0,1 0-1,0 0 1,0 0 0,0 0-1,0-1 1,0 1 0,0 0-1,0 0 1,0-1 0,2 2-1,1 0-44,0-1-1,0 0 0,0 0 0,0 0 0,0 0 1,0-1-1,0 0 0,4 1 0,1-2-100,0 1-1,-1-1 1,1-1-1,0 1 1,-1-1-1,1-1 1,10-4 0,-8 1-151,0-1 1,-1-1 0,1 0 0,-1 0 0,-1-1-1,0 0 1,9-12 0,54-80-761,-26 34 1095,-46 66-7,1 0-1,0 0 1,-1 0-1,1 0 1,0 0-1,0 0 1,0 0-1,0 1 0,-1-1 1,1 0-1,0 0 1,1 1-1,-1-1 1,0 1-1,0-1 1,0 1-1,0-1 1,0 1-1,0 0 1,1-1-1,-1 1 1,0 0-1,0 0 0,1 0 1,-1 0-1,0 0 1,0 0-1,0 1 1,1-1-1,-1 0 1,0 0-1,0 1 1,0-1-1,0 1 1,0-1-1,0 1 1,2 1-1,3 2 245,0 1-1,0 1 1,-1-1-1,0 1 1,5 7 0,4 3-161,-8-9-119,0-1 0,0-1 0,1 1 0,-1-1-1,2 0 1,-1-1 0,0 0 0,1 0 0,0 0 0,-1-1 0,1 0-1,1-1 1,-1 0 0,0 0 0,1-1 0,-1 0 0,1 0 0,-1-1-1,1 0 1,10-2 0,-14 1-54,0-1-1,0 1 1,0-1-1,0 0 1,-1-1-1,1 0 1,0 1-1,-1-1 0,0-1 1,0 1-1,0-1 1,0 1-1,0-1 1,-1 0-1,1 0 1,-1-1-1,0 1 1,-1-1-1,1 0 1,1-5-1,8-16 80,-1 0-1,10-43 0,-16 50-5,14-52 246,-3-2 0,12-147-1,-22 59 5619,-7 168-5639,1 0 0,-1 1 0,-1-1 0,-3 11 0,-2 12-189,-26 275-78,13-95-3281,19-196 2781,-9 51-2039,8-60 1811,1 1-1,-1-1 1,0 1 0,0-1-1,0 0 1,-1 0 0,1 0-1,-6 7 1,-4-5-3711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39 232 2449,'0'0'4098,"0"0"-1281,-33-94 577,30 84-1169,3 5-1073,-2 1-527,2 2-353,0 1-272,9-1-176,22 0 176,12 2 0,5 0-64,4 0-609,2 0-655,0 0-1345,-38-2-945,-3-12-3041</inkml:trace>
  <inkml:trace contextRef="#ctx0" brushRef="#br0" timeOffset="1">480 1 6051,'0'0'5971,"0"0"-3426,0 0-1361,0 0-495,0 0-481,0 0-208,17 128-481,-9-67-1071,-4-38-3523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1 608,'0'0'10477,"0"0"-7067,0 0-2431,-19 4-142,-60 15-252,76-18-546,0 0 1,-1 0 0,1 0-1,1 0 1,-1 1-1,0-1 1,0 1 0,0 0-1,1 0 1,-1 0-1,1 0 1,0 1 0,-1-1-1,1 1 1,0-1 0,0 1-1,1 0 1,-1-1-1,0 1 1,0 4 0,0 0-23,0-1 0,1 1 0,0 0 0,1 0 0,-1 0 0,2 12 0,-1-4-21,1-6 10,-1 1 0,1-1 0,1 0 1,0 0-1,0 0 0,1 0 0,6 15 0,3 0-14,20 30-1,-24-42-11,0 0-1,0 0 1,-2 0-1,1 1 1,-2 1 0,1-1-1,-2 1 1,0-1-1,-1 1 1,3 22 0,-6-31-3,1-1 0,-1 1 0,-1 0 0,1 0 1,-1 0-1,0 0 0,0-1 0,0 1 0,0 0 0,-1-1 0,0 1 1,0-1-1,0 1 0,-1-1 0,1 0 0,-1 0 0,0 0 1,0-1-1,-1 1 0,1-1 0,-1 1 0,1-1 0,-1 0 1,0 0-1,0-1 0,-1 1 0,1-1 0,0 0 0,-1 0 0,1-1 1,-6 2-1,0 0 35,-1 0 0,1-1 0,-1-1 1,1 1-1,-1-2 0,-13 0 0,23 0-18,1 0 0,-1-1-1,0 1 1,1 0 0,-1-1-1,0 1 1,1-1 0,-1 1 0,1 0-1,-1-1 1,0 0 0,1 1 0,-1-1-1,1 1 1,0-1 0,-1 0 0,1 1-1,-1-1 1,1 0 0,0 1-1,0-1 1,-1 0 0,1 0 0,0 1-1,0-1 1,0 0 0,0 0 0,0 1-1,0-1 1,0-1 0,0-33-13,0 26 27,1 1-9,-1 1 0,1-1-1,1 0 1,-1 1 0,1 0 0,0-1 0,1 1 0,0 0 0,0 0 0,1 0 0,5-8 0,6-6 11,2 0 1,18-18-1,-6 7-18,-20 22 4,86-104 60,-81 94-21,0-1 0,-1 0 0,20-44 0,-32 64 36,-1-1 0,1 1 0,-1 0 0,1 0 0,-1-1 0,1 1 0,-1 0-1,0-1 1,0 1 0,0-1 0,0 1 0,0 0 0,0-1 0,0 1 0,0 0-1,0-1 1,0 1 0,-1-1 0,1 1 0,-1 0 0,1 0 0,-1-1 0,0 1-1,1 0 1,-2-2 0,-1 1 23,0 0 1,1 0-1,-1 0 0,0 0 0,0 1 0,-1-1 1,1 1-1,-4-2 0,3 2-10,0-1-1,0 1 1,0-1 0,0 0-1,0-1 1,-4-2 0,7 4-50,1 1-79,-1 0 5,1 0 51,0 0 29,0 0-24,0 0-48,0 0 90,0 0 1,0 0-3,-1 0-22,1 0 0,0-1 1,0 1-1,0 0 0,-1-1 0,1 1 0,0 0 1,0-1-1,0 1 0,0 0 0,0-1 0,0 1 1,0-1-1,0 1 0,0 0 0,0-1 0,0 1 1,0-1-1,0 1 0,0 0 0,0-1 0,0 1 1,0 0-1,1-1 0,-1 1 0,0 0 0,0-1 1,0 1-1,1 0 0,-1-1 0,0 1 0,1-1 1,13 1-1501,-6 0-2498,-7 0-5272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2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14727,'0'0'1681,"0"0"-1281,0 0-336,0 0-64,0 0-1073,0 0-656,31 16-3185,-29 6 2593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30 110 3394,'0'0'7942,"0"0"-5304,0 0-1618,0 0-324,0 0-203,-6 14 905,3-7-1394,-1 0-1,1 0 0,0 0 0,1 0 0,-1 1 1,2-1-1,-1 1 0,1-1 0,0 1 0,0 0 1,1-1-1,0 1 0,1 0 0,1 11 0,-1-17-66,0-1 0,0 1 0,-1-1 0,1 1-1,0-1 1,0 0 0,0 0 0,0 1-1,0-1 1,1 0 0,-1 0 0,0 0 0,1 0-1,-1 0 1,0-1 0,1 1 0,-1 0 0,1-1-1,-1 1 1,1-1 0,-1 1 0,1-1 0,0 0-1,-1 1 1,1-1 0,-1 0 0,1 0-1,0 0 1,-1 0 0,1-1 0,-1 1 0,4-1-1,-3 1-80,1 0-1,0-1 1,0 1-1,-1-1 1,1 1-1,0-1 1,-1 0 0,1 0-1,-1 0 1,1-1-1,-1 1 1,1 0-1,-1-1 1,0 0-1,0 1 1,0-1-1,0 0 1,0 0-1,2-4 1,-2 1 308,0 0 0,-1 0 0,0 0 0,0 0 1,0-1-1,0 1 0,-1 0 0,0-1 0,0 1 0,-1 0 1,1-1-1,-4-9 0,1 5 375,0 1 0,-1-1 0,0 1 0,-1 0 0,-9-14 0,12 20-441,-1-1 1,1 1-1,0 0 1,1 0-1,-1-1 0,1 1 1,-1-1-1,1 1 1,0-1-1,1 0 1,-1 0-1,0 1 1,1-1-1,0 0 1,0-4-1,1 6-102,-1 0-1,1 0 1,0 0 0,0 1-1,0-1 1,0 0-1,0 1 1,0-1-1,0 1 1,1-1-1,-1 1 1,1 0 0,-1-1-1,1 1 1,-1 0-1,1 0 1,0 0-1,-1 0 1,1 0-1,0 1 1,0-1 0,-1 0-1,1 1 1,0 0-1,0-1 1,0 1-1,0 0 1,0 0-1,0 0 1,3 0 0,0 0-9,0 0 0,-1 0 1,1 0-1,0 0 1,0 1-1,-1 0 0,1 0 1,0 0-1,-1 1 1,1-1-1,6 4 0,-3 1-133,-1-1-1,1 2 0,-1-1 0,9 10 0,-5-4-269,20 16-1863,-22-20 2197,0 0 1,-1 0-1,0 1 0,0 0 1,-1 0-1,0 1 0,7 12 1,-7-9-178,-1 0 1,0 0-1,-1 0 1,-1 1 0,0-1-1,4 28 1,-8-27-5812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4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9412,'0'0'2012,"0"0"-1233,17 5-480,263 37 1371,-134-24-1045,219 14 631,-309-31-1005,69-1 438,229 31 1,-274-16-416,437 60 783,308-43-62,-254-43-643,-248 8-363,159-7 76,81-9 887,-418 18-766,-85 1-3315,-78 0-248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10789,'0'0'752,"0"0"-752,-29 114-16,23 1-80,-1 24 16,1 9 80,4-12 64,2-20-16,0-20-48,0-23 0,0-19 0,10-16-16,-6-38-2129,-4-10-1392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26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1 208 10469,'0'0'1536,"22"-11"-1562,1-1-9,-7 3 59,0 1 0,1 0 0,0 1 0,1 1 0,0 1 0,29-5 0,267-34 1307,380-3 1,-273 28-603,185-2 22,-439 22-558,181 24-1,-121 9 168,264 25 848,-407-55-966,648 50 178,-537-11-341,-57-10-6,135-3 5,-132-19-65,-73-6 115,1-2 0,-1-4 0,93-11 0,-125 8 32,39 2 0,-73 2-158,0 1 0,0-1 0,0 1 0,-1-1-1,1 1 1,0-1 0,0 1 0,0 0 0,-1 0 0,1 0-1,-1 0 1,1 0 0,0 0 0,-1 1 0,0-1 0,1 0-1,-1 1 1,0-1 0,0 1 0,0 0 0,0-1 0,0 1 0,0 0-1,0-1 1,0 1 0,-1 0 0,1 0 0,-1 0 0,1 3-1,2 8 14,-1-1-1,-1 1 0,1 17 0,-2 40-56,-18 134 0,-30 68 923,1-13-1693,36-182-1592,0 109 0,11-176-4730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4:4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3938,'0'0'2825,"0"0"-539,0 0-330,0 0 13,0 0-216,0 0-665,0 0-469,-17 10-259,51-7-2115,-33-3 1803,-1 0 72,0 0 136,0 0-5,-33 0 269,21 0-690,21 0-541,0 0 235,-23 0 1009,11 0-495,0 1 1,0-1-1,0 0 1,0 1-1,1 0 1,-1-1-1,0 1 1,0 0-1,1 0 1,-1 1-1,1-1 1,-1 1-1,1-1 1,-1 1-1,1 0 1,0-1-1,0 1 1,0 1-1,0-1 1,0 0-1,-2 4 1,1-2-63,1 1 1,0 0 0,-1 0 0,2-1 0,-1 1-1,1 1 1,-1-1 0,1 0 0,1 0-1,-1 0 1,1 6 0,34-10-1087,-33-1 1120,0 0-1,0 0 1,-1 0 0,1 0-1,0 0 1,0 0-1,-1 0 1,1 0-1,0 0 1,0 0 0,0 0-1,-1 0 1,1-1-1,0 1 1,0 0 0,-1-1-1,1 1 1,0 0-1,-1-1 1,1 1 0,0-1-1,-1 1 1,1-1-1,-1 0 1,1 1-1,-1-1 1,1 1 0,-1-1-1,1 0 1,-1 1-1,0-1 1,1 0 0,-1 0-1,0 1 1,0-1-1,0 0 1,1 0 0,-1 0-1,0 1 1,0-1-1,0 0 1,0 0-1,0-1 1,-1 1 36,1-1 0,-1 0 0,1 0 0,-1 1 0,0-1-1,1 1 1,-1-1 0,0 1 0,0-1 0,0 1 0,0-1 0,-1 1 0,1 0 0,0 0-1,0-1 1,-1 1 0,1 0 0,-3-1 0,0 0-11,-1 0 1,0 0-1,0 0 0,0 1 0,0-1 0,0 1 1,0 0-1,0 1 0,-10-1 0,28-2-9252,-5 3 3777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4:4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35 7475,'0'0'3751,"0"0"-1630,0 0-965,0 0-665,0 0-291,0 0-102,-29 5 676,26-5-696,2 0-46,-1 0 0,1 0-1,0 0 1,0 0 0,-1 0 0,1 1-1,0-1 1,0 0 0,0 0-1,0 1 1,-1-1 0,1 1-1,0-1 1,0 1 0,0 0 0,0-1-1,0 1 1,0 0 0,-1 1-1,2-2-129,0 0-204,0 0-279,1 0 462,0-1 1,0 1 0,0 0-1,0-1 1,0 1 0,0-1 0,-1 1-1,1-1 1,0 0 0,0 1 0,0-1-1,-1 0 1,1 1 0,0-1-1,0 0 1,-1 0 0,1 0 0,-1 0-1,1 0 1,-1 0 0,1 0 0,-1 0-1,0 0 1,1 0 0,-1-1-1,5-26 732,-5 27-213,-2 1-354,1 0 0,-1 0-1,0 1 1,1-1 0,-1 0-1,0 0 1,1 1-1,-1-1 1,1 1 0,-1 0-1,1-1 1,-1 1 0,1 0-1,-1 0 1,1 0 0,0 0-1,-1 0 1,1 0 0,0 1-1,0-1 1,0 0-1,0 0 1,0 1 0,0-1-1,0 1 1,1-1 0,-1 1-1,0-1 1,1 1 0,-1-1-1,1 1 1,0 0 0,-1-1-1,1 1 1,0 0-1,0-1 1,0 1 0,0 0-1,0-1 1,1 1 0,-1 0-1,0-1 1,1 1 0,-1-1-1,2 3 1,0-3-156,0 0 1,0-1-1,0 1 1,0-1-1,0 1 1,1-1-1,-1 0 1,0 0-1,0 0 0,0 0 1,0 0-1,3-1 1,5 1-673,-10 0 947,0 0 14,0 0 312,0 0 322,0 0-284,0 0-569,0 0 0,0 0 1,0 1-1,0-1 0,0 0 1,0 0-1,0 0 1,0 1-1,0-1 0,1 0 1,-1 0-1,0 0 1,0 0-1,0 1 0,0-1 1,0 0-1,1 0 0,-1 0 1,0 0-1,0 0 1,0 1-1,0-1 0,1 0 1,-1 0-1,0 0 0,0 0 1,0 0-1,1 0 1,-1 0-1,0 0 0,0 0 1,0 0-1,1 0 1,-1 0-1,0 0 0,0 0 1,1 0-1,-1 0 0,0 0 1,0 0-1,0 0 1,1 0-1,-1 0 0,0 0 1,1-1-1,4 1-421,-11-1 2581,-10-1-966,6 3-4530,10-1-631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4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1 3362,'0'0'1678,"0"0"-686,0 0-325,0 0-163,0 0-162,0 0-102,0 0-109,0 0 63,0 0 252,0 0 104,0 0 36,-16 3 634,-42 9-796,-92 31 0,142-40-456,1 0-1,0 1 1,0 0 0,0 0-1,0 1 1,1 0-1,-1 0 1,1 1 0,1-1-1,-1 1 1,1 0 0,-8 13-1,1 0-174,1 0 0,2 0 0,-13 33 0,16-27 172,1-1 0,0 1 0,2 1 0,1-1 0,1 0 0,3 28 0,-1-12-21,-3 38 47,3 75-62,0-144 53,1-2 1,0 1-1,0 0 0,1 0 1,0 0-1,0-1 0,1 0 1,0 0-1,1 0 0,8 11 0,-4-7-7,1-1 0,0 0-1,1-1 1,0 0 0,25 17-1,-16-15-109,1 0 1,1-1-1,0-2 0,0 0 0,1-1 1,-1-1-1,45 7 0,-38-10-525,51-1 1,-70-3 541,0-1 1,-1 0-1,1 0 1,-1-1-1,1 0 1,-1-1-1,0 0 1,0 0-1,9-6 1,7-7-275,-1-1 1,-1-1 0,0-1-1,-1-1 1,-2-1-1,20-24 1,-9 4-1319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4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485 677 1617,'3'-21'1456,"-2"14"-1329,11-157 1435,-12 133-1254,0-9 336,-5-48-1,3 74-296,-1 1-1,0-1 0,0 0 0,-2 1 0,0 0 1,0 0-1,-9-14 0,1 5 395,-1 0-1,0 1 1,-2 1 0,-28-29 0,36 42-517,1 0-1,-1 1 1,0 0 0,0 0-1,0 1 1,-1 0 0,0 1-1,0 0 1,0 0 0,-1 0-1,1 2 1,-1-1 0,0 1-1,-16-1 1,8 1-174,0 2 0,0 0 0,0 1 0,0 1 1,1 1-1,-1 0 0,1 1 0,-30 12 0,46-16-78,-1 0 0,1 1-1,0-1 1,0 1 0,0-1 0,0 1 0,1 0-1,-1-1 1,0 1 0,0 0 0,0-1 0,0 1-1,1 0 1,-1 0 0,0 0 0,1 0 0,-1 0 0,1 0-1,-1 0 1,0 2 0,2 8-4414,0-6-1254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4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0 417 1601,'0'0'912,"0"0"398,22-1 48,1 2-1008,-12-1-220,0 1 1,-1-1-1,1-1 1,0 0-1,-1-1 1,1 0-1,-1 0 0,0-1 1,1-1-1,9-4 1,30-14 506,-1-3 1,-1-1 0,-1-3-1,-1-2 1,73-64 0,-100 76-626,20-18 231,2 2 0,48-33 0,-82 61-4052,-7 7 1367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0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5218,'0'0'921,"-17"0"-212,-58 2 88,10-1 4468,253 9-3789,-71-2-1317,499-15 938,-231-5-641,-220 10-89,278 33 0,207 78 286,-573-95-1459,-1 3-1,75 29 1,-137-38-4301,-13-4-3155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24 9845,'0'0'2457,"0"0"-622,0 0-271,0 0-324,0 0-306,0 0-395,-4 1-360,-14 0-81,275-3 167,-126 4-26,9 0-2,165-6 73,-241 1 259,-62 3-384,-1 0-145,-1 0-1,0 0 1,1 1-1,-1-1 1,1 0 0,-1 0-1,1 0 1,-1 0-1,0 0 1,1 0-1,-1 0 1,1 0-1,-1 0 1,1-1 0,-1 1-1,0 0 1,1 0-1,-1 0 1,1 0-1,-1-1 1,0 1-1,1 0 1,-1 0-1,0-1 1,1 1 0,-1 0-1,0 0 1,1-1-1,-1 1 1,0 0-1,0-1 1,0 1-1,1-1 1,-1 1 0,0 0-1,0-1 1,0 1-1,0-1 1,1 1-1,-1 0 1,0-1-1,0 1 1,0-1-1,0 1 1,0-1 0,0 1-1,0 0 1,-1-1-1,1 0-89,0 1 39,0 0 86,0 0-78,0 0-18,0 0 13,0 0 61,0 0-61,0 0-11,0 0 22,0 0 50,0 0-74,0 0-3,0 0 51,0 0 15,0 0-58,0 0 14,0 0 82,0 0-78,0 0 81,0 0-27,0 0-21,0 0 34,0 0-58,0 0-81,0 0 38,0 0 86,0 0-52,0 0-20,0 0 12,0 0 81,0 0-32,0 0 45,0 0 237,19-3-343,39 3-4302,-50-1-2600,-7-3-5123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4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4738,'0'0'3642,"0"0"-2828,0 0-628,0 0 108,13-5 367,43-17 198,-53 20-806,-1 1 0,1 0 0,0 1 0,0-1 0,0 0 0,0 1 1,0 0-1,0 0 0,0 0 0,0 0 0,0 0 0,0 0 0,-1 1 0,1-1 0,0 1 0,0 0 0,0 0 0,0 0 0,-1 0 0,1 1 0,-1-1 0,1 1 0,-1-1 0,1 1 0,-1 0 0,0 0 0,0 0 0,0 0 0,0 0 0,0 1 0,0-1 0,0 0 0,1 5 0,1 1 24,-1 0 0,0 0 0,-1 1 1,1 0-1,-2-1 0,1 1 0,-1 0 0,0 16 1,0-14-62,-1 1 0,0-1 0,-1 1 0,0-1 0,-1 1 0,0-1 0,-1 0 0,0 0 0,-1 0 0,0 0 0,-11 19 0,8-24-1620,1-3-2368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1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10501,'0'0'1246,"0"0"-1441,3 16-117,0-5 298,11 47 93,23 60 0,-36-116-102,0 0 0,-1 0 0,1 0 0,0 0 0,0-1 0,0 1 0,0 0 0,0-1 0,0 1 0,1-1 0,-1 1 0,0-1 0,1 0 0,-1 1 1,1-1-1,0 0 0,-1 0 0,4 1 0,-4-2 29,1 1 0,-1-1-1,1 0 1,-1 0 0,1 0 0,-1-1 0,1 1 0,-1 0 0,0 0 0,1-1 0,-1 1 0,1-1 0,-1 1 0,0-1 0,0 0-1,1 0 1,-1 1 0,0-1 0,2-1 0,6-7 176,-1 0 0,0 0 0,-1-1 0,13-18 0,-10 13 29,24-32 54,-17 26-488,-1-1 0,-1-1 1,0 0-1,12-30 1,-25 49-498,0-4-254,-1 2-3349,-1 6-407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2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7764,'0'0'1285,"0"0"-751,0 0-579,3 15 325,9 35 244,31 86 0,-42-133-484,1 0-1,0 0 0,0 0 1,0 0-1,0 0 0,0 0 0,0-1 1,1 1-1,-1-1 0,1 0 1,0 0-1,0 0 0,0 0 1,0 0-1,0 0 0,0-1 1,0 1-1,1-1 0,-1 0 0,0 0 1,1 0-1,-1-1 0,7 1 1,-4 0 12,0-1 0,0 0 1,0-1-1,-1 0 0,1 0 0,0 0 1,0 0-1,-1-1 0,1 0 1,-1 0-1,0 0 0,1-1 0,8-6 1,11-10-111,26-25 1,-9-1-3224,-33 31-679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2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0 363 9092,'0'0'232,"0"0"-354,0 0-255,19-3 295,59-11 143,-73 12-53,-1 0 1,0 0-1,0 0 0,-1-1 0,1 0 0,0 0 1,-1 0-1,0 0 0,0 0 0,0-1 1,0 1-1,0-1 0,-1 0 0,1 0 1,-1 0-1,0 0 0,0 0 0,-1 0 1,1-1-1,-1 1 0,2-9 0,0 1 11,1-5 42,0 0-1,-1 0 1,0 0 0,-2 0-1,0-1 1,-3-33-1,1 48 72,0-1-1,-1 0 0,1 1 1,0-1-1,-1 1 0,0-1 0,0 1 1,0 0-1,0 0 0,0 0 1,-1 0-1,0 0 0,1 0 1,-1 1-1,0-1 0,-4-1 1,3 0 195,0 0 0,-1 0 1,1 0-1,1 0 1,-7-10-1,9 14-232,0-1 0,0 0 0,0 0-1,0 1 1,0-1 0,0 0 0,0 1 0,-1-1 0,1 1 0,0 0 0,0-1-1,0 1 1,0 0 0,-1 0 0,1 0 0,0 0 0,0 0 0,0 0 0,-1 0-1,1 0 1,0 0 0,-2 1 0,-6 0 361,7 25-239,-3 329-129,6-222-414,-1-131 292,0 6 19,0 0 0,1 0 1,-1 0-1,4 12 1,-4-19-27,1 0-1,-1 0 1,0 1 0,1-1-1,-1 0 1,1 0 0,-1 0-1,1 0 1,-1 0 0,1 0-1,0 0 1,-1 0 0,1 0 0,0 0-1,0 0 1,0-1 0,0 1-1,0 0 1,0-1 0,0 1-1,0 0 1,0-1 0,0 1 0,0-1-1,0 0 1,0 1 0,1-1-1,-1 0 1,0 0 0,0 1-1,0-1 1,0 0 0,1 0-1,-1 0 1,0-1 0,0 1 0,0 0-1,2-1 1,1-1 50,-1-1 0,1-1 0,-1 1 1,0 0-1,0-1 0,0 1 0,-1-1 0,1 0 0,-1 0 1,0 0-1,0 0 0,2-5 0,1-1 3,-5 8-23,4-5 23,-1 0 0,1 1 1,1-1-1,6-7 0,-9 12-46,0 0-1,-1 1 1,1-1 0,0 1-1,1-1 1,-1 1 0,0 0-1,0 0 1,0 0-1,1 0 1,-1 0 0,1 0-1,-1 1 1,0-1 0,1 1-1,-1 0 1,5-1-1,-4 3 51,1 0-1,0 0 0,-1 0 1,1 0-1,-1 0 1,5 6-1,9 4 43,-9-9-192,0 1 0,0-2 1,0 1-1,0-1 0,1 0 1,-1-1-1,0 0 0,1 0 1,-1-1-1,10-1 0,-4 0 81,1 0 0,-1-2 0,0 1-1,28-11 1,-41 12 48,1 1 0,-1-1-1,1 0 1,-1 1 0,0-1 0,1 1-1,-1 0 1,1-1 0,-1 1-1,1 0 1,0 0 0,-1 0 0,1 0-1,-1 0 1,1 0 0,-1 0 0,1 1-1,-1-1 1,1 1 0,-1-1 0,1 1-1,1 0 1,-1 2 21,-1-1 0,1 0 0,-1 1 0,1-1-1,-1 1 1,0 0 0,0-1 0,0 1 0,0 0 0,0 0 0,0 3-1,6 29 113,6 28 303,-11-58-715,-1 0 0,1 0 0,0-1 1,0 1-1,0 0 0,1-1 0,0 0 1,6 8-1,-3-9-3539,-3-3-2303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9973,'0'0'2529,"0"0"-1121,0 0-511,0 0-897,0 0-48,0 0-593,0 0-2576,-29 20-2065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1 409 11749,'0'0'1150,"0"0"-1016,19 1-180,64-4 65,-76 1-39,1 0-1,-1 0 1,0-1 0,0 0 0,0 0-1,0 0 1,-1-1 0,1 0 0,-1-1-1,0 1 1,-1-1 0,1-1 0,-1 1-1,0-1 1,0 1 0,6-10 0,-10 13-12,6-7-133,-1 0 1,0 0 0,-1-1-1,0 0 1,0-1-1,-1 1 1,-1-1-1,1 1 1,2-21 0,-2 1 135,-2 0 1,-2-42 0,0 69 131,0-1 1,-1 0-1,1 0 0,-1 0 0,1 1 1,-1-1-1,0 0 0,-1 1 1,1-1-1,-1 0 0,0 1 0,1 0 1,-5-5-1,4 6 42,0 0-1,0 0 1,0 0 0,0 1 0,-1-1-1,1 1 1,0-1 0,-1 1 0,1 0-1,-1 0 1,1 0 0,-1 0-1,0 1 1,1-1 0,-1 1 0,0 0-1,0-1 1,1 1 0,-6 1 0,6-1-113,-1 1 0,0 0 0,0 0 0,1 0 1,-1 0-1,1 0 0,-1 1 0,1-1 0,0 1 1,-1-1-1,1 1 0,0 0 0,0 0 0,0 0 1,0 0-1,0 0 0,1 1 0,-1-1 0,1 0 1,-1 1-1,0 3 0,-4 4 34,2 1-1,-1 0 1,-4 22 0,2 5 73,2 1 0,2-1 0,2 57 0,1-74-122,0-8-19,1-1-1,1 0 0,0 0 0,0 0 0,1-1 0,1 1 1,0 0-1,0-1 0,1 0 0,1 0 0,0-1 0,0 1 1,1-1-1,0-1 0,14 14 0,-14-15-599,2 0-1,-1-1 1,1-1-1,0 1 1,20 9-1,-12-12-4775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6:5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12134,'17'1'707,"59"1"-497,-71-2-213,1-1-1,-1 1 1,0-1-1,0-1 0,0 1 1,0-1-1,0 0 0,0 0 1,0 0-1,0-1 1,-1 0-1,1 0 0,-1 0 1,0 0-1,0 0 1,0-1-1,-1 0 0,1 0 1,-1 0-1,0 0 1,0-1-1,0 1 0,0-1 1,-1 0-1,0 0 1,0 1-1,0-2 0,-1 1 1,1 0-1,-1 0 1,-1 0-1,1 0 0,-1-1 1,0 1-1,0 0 1,0-1-1,-1 1 0,1 0 1,-3-8-1,1 11 13,1 1-1,0-1 1,0 1 0,-1-1-1,1 1 1,-1 0-1,1 0 1,-1 0 0,0 0-1,1 0 1,-1 0-1,0 0 1,0 0-1,1 0 1,-1 1 0,0-1-1,0 1 1,0 0-1,0-1 1,0 1 0,0 0-1,-2 0 1,-3 0 62,0 0 0,-1 0 0,1 0 0,0 1 0,-7 2 1,11-2-7,0 0 0,0 1 1,0-1-1,0 1 1,0 0-1,0-1 0,1 1 1,-1 1-1,1-1 1,-1 0-1,1 1 0,0-1 1,0 1-1,0 0 1,0-1-1,1 1 0,-1 0 1,1 0-1,-1 0 1,1 1-1,0-1 0,0 0 1,0 6-1,-2 8 29,1 0-1,0 0 0,2 23 1,0-29-63,-1 0 58,2 0 1,-1 1 0,2-1-1,-1 0 1,2 1-1,3 10 1,-5-17-53,2 0 0,-1 0 0,1-1 0,0 1 0,0-1 0,0 1 0,0-1 0,1 0 0,-1 0 0,1 0 0,0-1 0,1 0 0,-1 1 0,0-2 0,7 4 0,-2-1-15,0-1-1,1-1 1,0 0-1,0 0 1,-1-1-1,1 0 1,0-1-1,1 0 1,-1 0-1,0-1 1,0-1-1,0 0 1,0 0-1,0-1 1,11-3-1,-9 2-193,-1-1-1,1 0 1,-1-1-1,0-1 1,13-8-1,-16 9-517,0-1 0,-1 0 1,0 0-1,0-1 0,0 0 0,10-14 0,6-16-10003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10981,'0'0'1385,"0"0"-6,0 0-440,0 0-333,0 0-102,-19 3-205,-58 12-41,73-13-244,1-1 0,-1 1 0,0 0 0,1-1 0,-1 2 0,1-1 0,0 0 0,-1 1 0,1-1 0,0 1 0,1 0 0,-1 0 0,0 0 0,1 1 0,0-1 0,-1 1 0,2-1 0,-1 1 0,0 0 0,1-1 0,-1 1 0,1 0 0,-1 7 0,1-7-3,-2 2-104,2 1 0,-1-1 0,1 1 0,-1-1 0,2 1 0,-1 0-1,1-1 1,0 1 0,1 0 0,-1-1 0,1 1 0,0-1 0,1 1 0,0-1-1,0 1 1,0-1 0,1 0 0,0 0 0,0 0 0,0 0 0,1-1 0,0 1-1,0-1 1,1 0 0,-1 0 0,1-1 0,0 1 0,0-1 0,0 0 0,1 0-1,11 5 1,-13-6-292,0-1-147,0 1 1,1-1-1,-1 0 0,0 0 0,0-1 1,1 1-1,-1-1 0,1 0 1,0 0-1,-1-1 0,8 1 1,6-1-3973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72 1569,'0'0'7054,"0"0"-4277,0 0-1206,0 0-271,0 0-593,-15 7-273,1 1-371,0-1-1,-18 14 0,30-19-60,0 0 0,0 0 0,1 1-1,-1-1 1,0 0 0,1 1 0,0-1 0,-1 1-1,1 0 1,0-1 0,0 1 0,1 0 0,-1-1-1,0 1 1,1 0 0,0 0 0,0 0 0,0 0-1,0 0 1,0-1 0,1 6 0,0 5 1,-1 4 0,-1-9-2,1 0 0,0-1 0,1 1 1,0 0-1,2 12 0,-2-18-6,-1-1-1,1 1 0,0 0 0,0 0 0,0 0 0,0-1 1,0 1-1,0 0 0,1-1 0,-1 1 0,1-1 0,-1 0 1,1 1-1,-1-1 0,1 0 0,0 0 0,-1 0 1,1 0-1,0 0 0,0 0 0,0-1 0,0 1 0,-1 0 1,1-1-1,0 0 0,3 1 0,-1-1-53,0 1-1,0-1 1,0 0 0,0 0-1,0-1 1,0 1 0,0-1-1,0 0 1,-1 0-1,1 0 1,0-1 0,-1 1-1,1-1 1,-1 0 0,1 0-1,5-4 1,-5 2 7,1 0 1,-1-1-1,0 0 0,0 0 1,0 0-1,0 0 0,-1-1 1,0 1-1,4-11 0,-3 4 57,0 1-1,-1 0 0,-1-1 0,1 0 0,-2 0 0,0 1 0,0-1 0,-1 0 0,-1 0 0,-3-24 0,2 32 52,0-1 0,0 0 0,0 1 1,0-1-1,-1 1 0,1 0 0,-1 0 0,0 0 0,-1 0 0,1 0 0,-1 0 0,1 1 0,-1 0 0,0 0 0,-5-3 0,7 6-2462,2 0 1322,0 0-4846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5410,'0'0'1148,"0"0"415,0 0-53,0 0-467,0 0-114,14 10-198,1 0-531,-9-6-131,1 0 0,-1 0 0,-1 1 0,1-1 0,-1 1 0,1 1 0,-1-1 0,-1 1-1,1-1 1,-1 2 0,0-1 0,4 9 0,36 95-250,-32-76-596,-11-33 734,-1-1-1,0 0 0,1 1 1,-1-1-1,0 0 1,1 1-1,-1-1 0,0 0 1,1 1-1,-1-1 0,1 0 1,-1 0-1,0 0 1,1 1-1,-1-1 0,1 0 1,-1 0-1,1 0 0,-1 0 1,1 0-1,-1 0 1,1 0-1,-1 0 0,1 0 1,-1 0-1,0 0 0,1 0 1,-1 0-1,1 0 1,-1 0-1,1-1 0,-1 1 1,1 0-1,-1 0 0,1-1 1,15-9-812,4-14 967,-16 17-107,0 1 1,0 0 0,1 0-1,0 1 1,1-1-1,-1 1 1,1 0 0,0 1-1,0-1 1,0 1-1,11-5 1,-15 9 1,-1-1 0,1 1-1,-1 0 1,1 0 0,-1 0 0,1 0 0,0 0-1,-1 0 1,1 0 0,-1 0 0,1 1 0,-1-1 0,1 1-1,-1-1 1,1 1 0,-1-1 0,1 1 0,-1 0-1,0 0 1,3 1 0,22 26 368,-6-6-399,-14-17-169,24 19-249,-6-13-3248,-13-8-896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 7908,'0'0'3788,"0"0"-1480,0 0-1212,0 0-901,2-1-302,1-1 105,1 0 0,-1 0 0,1 1 0,0 0-1,0 0 1,0 0 0,0 0 0,0 0 0,0 1 0,0 0-1,6 0 1,2 0-1,0 1-1,0 0 1,11 3-1,-18-3-36,-1 0 0,1 1-1,-1 0 1,0 0 0,0 0 0,0 1-1,0-1 1,0 1 0,0 0 0,0 0-1,-1 0 1,0 1 0,1-1 0,-1 1-1,-1 0 1,1 0 0,0 0 0,-1 0-1,0 0 1,0 1 0,0-1-1,-1 0 1,1 1 0,0 5 0,1 4-227,-1 1 0,0-1 0,-2 0-1,1 1 1,-2-1 0,-3 28 0,-2-11 62,-2 23-2,8-50 200,0 0-1,0 0 0,1 0 1,-1 0-1,1-1 0,0 1 0,0 0 1,0 0-1,1-1 0,-1 1 0,1-1 1,3 5-1,-3-5 24,0-1 1,0 1-1,0 0 0,-1 0 0,1 0 1,-1 1-1,0-1 0,0 0 1,0 1-1,0-1 0,-1 0 0,1 1 1,-1-1-1,0 1 0,0-1 1,0 6-1,-1-6 49,0 0-1,0 0 1,-1 0 0,1 0 0,-1-1 0,1 1 0,-1 0-1,0-1 1,0 1 0,0-1 0,-1 1 0,1-1-1,0 0 1,-1 0 0,1 0 0,-1 0 0,-4 1-1,-15 9 432,0-1 0,-26 8 0,25-11-184,0 2 1,-22 12-1,39-14 4,4-4-1111,5-2-3410,12-2-1184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195 397 5138,'0'0'1644,"0"0"-801,0 0-515,0 0-192,0 0 168,4-10 400,10-32-149,-14 42-530,1-1-1,-1 1 1,0-1-1,0 1 1,0-1-1,0 1 0,0-1 1,0 1-1,0-1 1,-1 1-1,1 0 1,0-1-1,0 1 1,0-1-1,0 1 0,-1-1 1,1 1-1,0-1 1,0 1-1,-1 0 1,1-1-1,0 1 1,0-1-1,-1 1 0,1 0 1,-1 0-1,1-1 1,0 1-1,-1 0 1,1-1-1,-1 1 0,1 0 1,-1 0-1,1 0 1,-1-1-1,-18 1 909,14 0-603,-28-1 1410,14-1-840,-37 3 0,52 0-856,0-1 0,0 1 0,1 0-1,-1-1 1,0 2 0,0-1 0,1 0 0,-1 1 0,0 0 0,1-1-1,0 1 1,-1 1 0,1-1 0,0 0 0,-3 4 0,4-4-38,1 0 0,0 0 0,0 0 0,-1 0 0,1 0 0,0 0 0,1 1 0,-1-1 0,0 0 0,1 1 0,-1-1 0,1 0 0,0 1 0,0-1 0,0 1 0,0-1 0,0 0 0,0 1-1,1-1 1,-1 0 0,1 1 0,-1-1 0,2 3 0,0-1-62,-1-1 0,1 0 0,0 1 0,0-1 0,0 0 0,0 0 0,0-1 0,1 1 0,-1 0 0,1-1 0,0 0 0,0 1 0,6 3 0,-3-3-155,0 0-1,0-1 1,1 1-1,-1-1 0,1-1 1,0 1-1,-1-1 0,1 0 1,0-1-1,0 1 1,-1-1-1,1-1 0,0 1 1,0-1-1,-1 0 0,1-1 1,0 0-1,-1 0 1,1 0-1,-1-1 0,0 0 1,0 0-1,0 0 0,0-1 1,-1 0-1,1 0 1,5-7-1,2-2 32,-2-1 1,0 0-1,-1-1 0,0 0 1,-1-1-1,-1 0 0,0 0 1,-2-1-1,1 0 0,5-30 1,-5 16 1170,2-50-1,-5-36 5365,-4 116-5869,0 1-139,0 0 149,1 5-412,-1-1 1,1 0 0,-1 0-1,1 0 1,-1 1-1,0-1 1,-1 0 0,0 7-1,0 7-29,0 2-66,1 19 14,7 56 0,-5-82-175,0 0 1,1-1 0,1 1-1,0-1 1,0 0 0,1 0-1,1-1 1,10 18 0,-13-26 49,-1 0 1,0 0-1,1-1 0,0 1 1,-1 0-1,1-1 0,0 0 1,1 0-1,-1 0 1,0 0-1,0 0 0,1 0 1,-1-1-1,1 0 0,0 0 1,-1 0-1,1 0 1,0 0-1,0-1 0,-1 0 1,1 1-1,0-1 0,0-1 1,0 1-1,-1-1 1,1 1-1,0-1 0,-1 0 1,1 0-1,0-1 0,-1 1 1,0-1-1,1 0 0,-1 1 1,0-2-1,0 1 1,0 0-1,4-5 0,1-1 45,-6 6 89,0-1-1,0 1 1,0 0 0,0 0 0,1-1 0,-1 2 0,0-1 0,1 0 0,0 0 0,-1 1 0,1-1 0,4-1 0,-6 25 1564,11 80-314,1-35-5634,-11-61-1679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3842,'0'0'9332,"0"0"-8163,0 0-849,0 0 176,0 0-240,2-89-256,0 89-944,2-2-3426</inkml:trace>
  <inkml:trace contextRef="#ctx0" brushRef="#br0" timeOffset="1">348 1 11909,'0'0'2386,"0"0"-1666,0 0 256,0 0 81,0 0-689,0 0-304,14 94 0,-20-35 32,2 0-128,2 0 32,2-3-480,0-2-273,0-4-127,0-5-1137,0-38-1328,0-7-1442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3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59 274 4242,'0'0'2593,"0"0"-200,0 0 158,0 0-126,0 0-792,-11-9-740,-36-24-735,46 28-370,10 2 161,17 2 126,-20 0-87,29-3-50,38-11 0,-42 8 61,61-7 0,-76 13 62,-5 0-120,0 1-1,0 0 1,0 0-1,17 3 1,-25-2 37,0 0 1,0 0-1,0 0 0,0 0 1,0 1-1,0-1 0,0 1 1,0 0-1,-1 0 0,1 0 1,-1 0-1,0 0 0,1 0 1,-1 1-1,0-1 0,0 1 1,0-1-1,-1 1 0,3 5 1,3 7-69,-1 1 1,0 1 0,-2-1 0,4 19-1,-1 33-5018,-7-53 597</inkml:trace>
  <inkml:trace contextRef="#ctx0" brushRef="#br0" timeOffset="1">430 110 6755,'0'0'4786,"0"0"-2497,-23-97-1792,23 88-481,0 6-32,0 3-1105,0 0-3505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4322,'15'74'8595,"8"2"-7290,-19-67-1403,0 1 0,0-1 0,1 0 0,0 0 0,1 0 0,0-1-1,0 1 1,1-1 0,0-1 0,0 0 0,0 0 0,16 11 0,-20-16 62,0 0-1,-1-1 1,1 1 0,0-1-1,0 0 1,-1 0 0,1 0-1,0 0 1,0 0-1,0-1 1,0 1 0,1-1-1,-1 0 1,0 0 0,0 0-1,0 0 1,0-1-1,0 1 1,0-1 0,0 1-1,0-1 1,0 0 0,0-1-1,-1 1 1,1 0-1,0-1 1,0 1 0,-1-1-1,1 0 1,-1 0-1,0 0 1,0 0 0,0 0-1,0-1 1,0 1 0,0-1-1,0 1 1,-1-1-1,1 0 1,-1 0 0,0 1-1,0-1 1,2-5 0,-1-1 150,0-1 1,0 0-1,-1 0 1,-1 0-1,1 0 1,-1 0-1,-1 0 1,0 0-1,-5-19 1,4 22 264,0 0 1,-1 0 0,0 0 0,-1 0-1,1 1 1,-1 0 0,-1 0 0,1 0-1,-1 0 1,0 1 0,0-1 0,0 1-1,-13-8 1,18 13-338,0 0-1,-1 0 1,1 0 0,-1 0-1,1-1 1,0 1 0,-1 0-1,1 0 1,0 0-1,-1 0 1,1-1 0,0 1-1,-1 0 1,1 0 0,0 0-1,0-1 1,-1 1 0,1 0-1,0-1 1,0 1-1,-1 0 1,1 0 0,0-1-1,0 1 1,0 0 0,0-1-1,-1 1 1,1-1 0,0 1-1,0 0 1,0-1-1,0 1 1,0 0 0,0-1-1,0 1 1,0-1 0,0 1-1,0 0 1,0-1-1,0 1 1,1-1 0,17 0 21,29 10-1098,-39-6 801,11 5-1012,1-1 0,29 6-1,-43-11 1147,1-1-1,-1-1 0,1 1 0,0-1 0,-1 0 1,1-1-1,-1 0 0,1 0 0,-1 0 0,0-1 1,1 0-1,6-3 0,1-1 246,1 1-1,0 1 1,0 0 0,0 0-1,0 2 1,0 0 0,1 1-1,16 0 1,-29 2-124,0-1-1,0 1 1,-1 0 0,1 0-1,0 0 1,-1 0 0,1 1-1,-1-1 1,0 1-1,1-1 1,-1 1 0,0 0-1,0 0 1,0 0 0,0 0-1,0 0 1,-1 0 0,1 1-1,0-1 1,-1 0-1,0 1 1,1 2 0,5 9-371,-1 0 1,6 21-1,-11-34 316,1 14-2901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4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11637,'0'0'2610,"0"0"-1325,0 0-564,0 0-356,0 0-154,0 4 149,-7 31 187,5-28-641,0 0-1,1 1 1,0-1 0,0 0-1,0 0 1,1 1-1,0-1 1,1 0-1,1 8 1,-2-14 30,0-1-1,1 1 1,-1 0 0,1-1 0,-1 1 0,1-1 0,-1 0 0,1 1 0,-1-1 0,1 1 0,-1-1-1,1 0 1,0 1 0,-1-1 0,1 0 0,0 0 0,-1 1 0,1-1 0,0 0 0,-1 0 0,1 0-1,0 0 1,-1 0 0,1 0 0,0 0 0,-1 0 0,1 0 0,0 0 0,-1-1 0,1 1 0,1-1-1,0 1-42,0 0-1,0-1 0,0 0 1,0 1-1,-1-1 0,1 0 0,0 0 1,0 0-1,-1 0 0,4-2 1,-3-1 247,1 0 0,-1 0 0,0 0 1,0 0-1,-1 0 0,1 0 1,-1 0-1,0-1 0,0 1 1,0 0-1,-1-1 0,1 1 0,-1-1 1,0 1-1,-1-1 0,0-5 1,1 9-107,-1 1 0,1-1 1,-1 1-1,1-1 1,-1 1-1,1-1 0,-1 1 1,0-1-1,1 1 1,-1-1-1,0 1 0,1 0 1,-1-1-1,0 1 1,1 0-1,-1 0 0,0-1 1,0 1-1,1 0 1,-1 0-1,0 0 0,0 0 1,-1 0-1,-7 0-2300,5 0-938,4 0-4458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5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12758,'0'0'2502,"0"0"-1010,0 0-398,0 0-526,0 3-357,-1 4-136,0-1 1,0 0 0,0 0 0,-1 0 0,0 1 0,-5 9 0,4-10-103,0 1-1,1 0 1,0-1-1,0 1 1,1 0 0,-1 0-1,1 7 1,1-7 57,0-6-155,-1 1 0,1-1-1,0 0 1,0 1-1,0-1 1,0 1 0,1-1-1,-1 0 1,0 1-1,0-1 1,1 0 0,-1 1-1,1-1 1,1 2-1,-1-2-54,1 0 1,-1-1-1,1 1 0,0 0 0,0-1 0,-1 0 0,1 1 0,0-1 0,0 0 0,0 0 0,0 0 0,-1 0 0,4 0 0,-5 0 679,0 0 368,0 0-67,-5 5 415,-2 2-2734,17-9 638,11-19 1839,-21 21-4482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10853,'0'0'584,"0"0"-1243,0 0 16,5 20 328,-3-14 292,7 27-107,-1-1 1,-1 1-1,2 42 1,-9 19-39,2-93 131,1 0 0,-1-1 0,1 1 0,-1-1-1,0 1 1,1-1 0,-1 0 0,1 0 0,-1 0 0,4-1 0,-2 1 29,3 0 7,0-1 0,0 0 0,1-1 0,-1 1 1,-1-1-1,1-1 0,0 1 0,7-5 0,55-33 193,-22 11-94,-30 21-90,0 1 0,1 0-1,0 1 1,0 1 0,0 0-1,1 2 1,0 0 0,-1 1-1,1 1 1,0 1 0,0 0-1,0 2 1,0 0 0,29 8-1,13 2 5,0-2 0,1-2 0,0-4 0,0-2 0,78-7 0,-127 4-8,1-1 1,-1-1-1,0 0 0,1 0 1,-1-1-1,-1-1 0,1 0 0,-1-1 1,0-1-1,0 0 0,0 0 0,-1-1 1,0 0-1,-1-1 0,0 0 0,0-1 1,13-18-1,-12 13-25,-1 0 0,-1-1 0,0 0 0,-1-1 1,-1 0-1,0 0 0,-2 0 0,0-1 0,-1 0 0,0 0 0,-2 0 0,1-35 0,-3 62-4834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8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5058,'0'0'1254,"0"0"-411,0 0-749,0 0-118,18 0 42,1068-19 449,-600 13-3543,-395 6 2623,-37 2-1252,-23 5-179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9540,'0'0'1038,"0"0"-1003,0 0-110,1 10 121,0 37 63,2 23-53,-11 138 0,7-207-71,1 1 0,-1 0 0,1 0 0,0-1 1,-1 1-1,1 0 0,0 0 0,0 0 0,0 0 0,1 0 0,-1-1 1,0 1-1,1 0 0,-1 0 0,1-1 0,0 1 0,-1 0 0,1 0 1,0-1-1,0 1 0,0-1 0,0 1 0,2 1 0,1-1-9,0 0-1,0-1 0,0 1 1,0-1-1,0 0 1,0 0-1,0-1 1,0 1-1,5-1 1,-5 0 52,317 6-116,-184-8-955,-49 3 16,104-3 168,-184 1 910,-1-1 1,1 0-1,-1 0 1,0 0-1,0-1 1,0 0-1,0 0 0,0-1 1,-1 0-1,1 0 1,-1-1-1,0 1 1,-1-1-1,1-1 0,-1 1 1,0-1-1,0 0 1,5-9-1,3-5 242,-1-1 0,-1 0 0,0-1-1,10-35 1,-11 18 390,-9 20 2116,-1 19-2487,0 0-1737,0 0-3044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0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7059,'0'0'184,"22"-10"102,-17 8-244,42-18 573,0 1-1,56-13 1,287-35 1821,4 30-1972,321 19-219,-678 18-239,6 0-727,1 1 0,0 3 0,53 11 0,-96-15 624,-1 0 1,0 0-1,1 0 1,-1 0-1,0 0 1,1 0-1,-1 0 1,1 0-1,-1 0 1,0 0-1,1 0 1,-1 0-1,0 0 1,1 0-1,-1 0 1,0 1-1,1-1 1,-1 0-1,0 0 0,1 0 1,-1 1-1,0-1 1,0 0-1,1 1 1,-1-1-1,0 0 1,0 0-1,1 1 1,-1-1-1,0 0 1,0 1-1,0-1 1,1 1-1,-1 4-5327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0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1 192,'0'0'14391,"0"0"-12695,0 0-1135,0 0-561,0 0-849,0 0-1520,16 41-3666,-11-41-287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1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8436,'0'0'1659,"18"-1"-1571,448-21 277,-31 2-137,570-4 65,-829 34 438,-175-10 736,-1 0 246,0 0-664,0 0-681,8 4 2774,11 5-3944,-15-7 419,24 18-1433,-27-19 1332,0 0 0,0 0 0,0 0-1,0 1 1,-1-1 0,1 0 0,0 0 0,0 1-1,-1-1 1,1 0 0,-1 1 0,1-1-1,-1 2 1,1 7-5881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12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49 4658,'0'0'1163,"0"0"-202,0 0-212,0 0 60,0 0-166,0 0-144,-9 3-225,-27 9-212,97-8-412,-21-6 359,0-2 1,72-18-1,0 0-29,17 10-50,216 7-1,-338 5 63,103 7-288,140 27 0,92 6-387,-274-39 659,-33-2 39,-1 2 0,1 1 1,34 7-1,-54-6 2451,8-2-6757,-19-1 1084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2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1 666 10309,'23'-6'-1214,"-15"4"1147,4 0-23,1-1 1,-1-1-1,0 0 0,0 0 1,0-2-1,0 1 0,-1-1 1,0-1-1,0 0 0,-1-1 1,0 0-1,17-18 0,2-8-206,-3-1 0,0-1 0,-3-1 0,25-52 0,-37 64 236,-1-1 0,-1-1 0,-1 1 0,-1-1-1,-1-1 1,-2 1 0,2-54 0,-5 68 124,-1 9-47,0 0 0,0 0 1,0 1-1,0-1 1,-1 0-1,1 0 0,-1 1 1,0-1-1,-1-3 1,1 5 58,-1 1 0,1 0 0,0 0 1,0 0-1,-1 0 0,1 0 1,0 0-1,-1 0 0,1 0 0,-1 0 1,1 1-1,-1-1 0,0 1 0,1-1 1,-1 1-1,0-1 0,1 1 0,-1 0 1,0 0-1,1 0 0,-1 0 0,0 0 1,-1 1-1,0-1 106,0 0-1,0 1 1,0 0-1,0-1 1,1 1-1,-1 0 1,0 1 0,0-1-1,1 0 1,-1 1-1,1 0 1,-1-1-1,1 1 1,0 0 0,0 0-1,0 0 1,0 0-1,0 1 1,0-1-1,0 1 1,1-1 0,-1 1-1,-1 5 1,-3 6 42,0 0-1,1 1 1,-5 21 0,-1 33-175,2 1 0,3 1 0,4 97 0,0 11-365,-2-99 146,-3 0 0,-22 98 0,28-176 161,-6 21-160,7-22 174,0 0-1,0-1 1,-1 1-1,1 0 0,0 0 1,-1-1-1,1 1 0,-1 0 1,1-1-1,-1 1 1,1 0-1,-1-1 0,1 1 1,-1-1-1,0 1 0,1-1 1,-1 1-1,0-1 1,1 1-1,-1-1 0,0 0 1,-1 1-1,2-1 3,0 0 0,-1 0-1,1 0 1,0 0 0,0 0-1,0 0 1,0 0 0,-1 0 0,1 0-1,0 0 1,0 0 0,0 0-1,0 0 1,-1 0 0,1-1 0,0 1-1,0 0 1,0 0 0,0 0 0,0 0-1,-1 0 1,1 0 0,0-1-1,0 1 1,0 0 0,0 0 0,0 0-1,0 0 1,0-1 0,0 1 0,0 0-1,0 0 1,-1 0 0,1 0-1,0-1 1,0 1 0,0 0 0,0 0-1,0 0 1,0-1 0,0 1-1,1 0 1,-1 0 0,0 0 0,0 0-1,0-1 1,0 1 0,0-2-20,0-10-187,0 0 0,1 1 0,0-1 0,0 0 0,2 1 1,-1-1-1,1 1 0,1 0 0,0 0 0,1 0 0,0 1 1,0-1-1,1 1 0,1 1 0,0-1 0,0 1 1,1 0-1,0 0 0,15-12 0,5-2-105,0 1-1,2 1 1,0 2 0,35-17 0,-47 28 104,0 1 0,1 0 1,0 1-1,0 1 1,0 1-1,1 1 1,-1 0-1,1 2 0,20 0 1,-34 2 246,-1 0 0,1 1 0,-1-1 0,0 1 0,0 0 0,1 0 0,-1 1 0,-1 0 0,1 0 0,0 0-1,-1 0 1,1 1 0,-1-1 0,7 9 0,-7-7-91,-1-1 0,1 0-1,1-1 1,-1 1-1,0-1 1,1 1-1,0-1 1,0-1 0,0 1-1,0-1 1,0 0-1,0 0 1,1 0-1,-1-1 1,1 0-1,5 1 1,-9-2 258,1 1-1,-1-1 1,0 0 0,0 0-1,0 0 1,0-1 0,0 1-1,0 0 1,0-1 0,0 1-1,0-1 1,0 0 0,0 0-1,0 1 1,-1-1 0,1-1-1,3-1 1,-4 1-6,0-1-1,0 1 1,0-1 0,0 0-1,0 0 1,-1 0 0,1 1 0,-1-1-1,0 0 1,0 0 0,0 0-1,0-4 1,0 1 330,0-9 324,-1-1 0,-3-22 0,3 33-703,0 1 0,0-1 1,0 1-1,-1 0 0,0-1 0,0 1 0,0 0 0,0 0 0,0 0 0,-1 1 0,0-1 0,0 0 0,-4-2 0,7 5 176,0 1 20,0 0 71,0 0-161,0 0-123,0 0-39,0 0-14,0 0-56,0 0-72,0 0 90,0 0-20,0 0 4,0 0 49,0 0-80,0 0 37,0 0 114,0 0-39,0 0 32,-23 0 257,-38-4-1,-8-1-583,67 5 183,1 1 0,-1-1 0,0 1 0,0-1-1,1 1 1,-1 0 0,0-1 0,1 1 0,-1 0 0,1 0 0,-1 0 0,1 0 0,-1 0 0,1 1 0,-2 0 0,3-1-52,-1-1 0,1 1 0,0-1 0,-1 1 0,1-1 0,-1 1 0,1 0-1,0-1 1,-1 1 0,1 0 0,0-1 0,0 1 0,0 0 0,-1-1 0,1 1 0,0 0 0,0-1 0,0 1 0,0 0 0,0 0 0,0-1 0,0 1 0,1 0 0,-1-1 0,0 1 0,0 0 0,0-1 0,1 1 0,-1 0 0,0-1 0,1 1 0,-1-1 0,1 1 0,-1 0 0,1-1 0,-1 1 0,1-1 0,-1 1 0,1-1 0,-1 0 0,1 1 0,-1-1 0,2 1 0,44 25-1615,4 2-1309,-20-5-1976,-26-19 1723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2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10725,'0'0'3020,"0"0"-1795,0 0-868,0 0-146,0 0-54,4 1-106,-2 0-47,-1 0 0,1 0 0,0 0 0,-1 1 0,1-1 1,-1 1-1,1-1 0,-1 1 0,1-1 0,-1 1 0,0 0 0,0-1 0,0 1 1,0 0-1,0 0 0,-1 0 0,2 4 0,11 46 60,-7-24-37,-3-18-40,-1 0-29,1 0 0,0 0 1,0-1-1,1 1 0,11 17 0,-15-27 26,0 0 0,0 0 0,0 0 0,0 0 0,0 0 0,1 0-1,-1 0 1,0 0 0,0 0 0,0 0 0,0 0 0,0 0 0,1 0 0,-1 0 0,0 0-1,0 0 1,0 0 0,0 0 0,0 0 0,1 0 0,-1 0 0,0 0 0,0 0 0,0 0-1,0 0 1,0 0 0,1 0 0,-1 0 0,0 0 0,0 0 0,0-1 0,0 1 0,0 0-1,0 0 1,1 0 0,-1 0 0,0 0 0,0 0 0,0-1 0,0 1 0,0 0 0,0 0-1,0 0 1,0 0 0,0 0 0,0-1 0,0 1 0,0 0 0,0 0 0,0 0 0,0 0-1,0 0 1,0-1 0,0 1 0,0 0 0,0 0 0,0 0 0,0 0 0,0 0 0,0-1-1,0 1 1,0 0 0,0 0 0,0 0 0,-1 0 0,3-16 196,-2 13-260,1-14 81,1-1 0,1 1 0,0 0 0,1 0 0,11-28 0,-13 39 11,1 0 0,0 0 0,1 0 1,-1 1-1,1-1 0,0 1 0,1 0 0,-1 0 1,1 0-1,0 1 0,0-1 0,0 1 0,1 1 1,-1-1-1,1 1 0,0 0 0,0 0 0,8-2 0,0 1 23,0-1-1,0 0 0,-1-1 0,1 0 0,-1-1 0,-1-1 0,21-15 0,-30 19-3049,-3 0-4314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3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6083,'0'0'2433,"0"0"-296,0 0-328,0 0-470,0 0-205,0 0-232,0 0-203,0 0-299,0 0-371,0 0-149,0 0-189,2 7 154,38 103 388,-9-26-39,-27-73-211,-1 0 46,1 1-1,0-2 0,1 1 1,6 10-1,-10-19-54,0 0-1,0 0 1,0-1 0,0 1-1,1-1 1,-1 1 0,0-1-1,1 1 1,-1-1 0,1 0-1,0 0 1,-1 0 0,1 1-1,0-2 1,0 1 0,-1 0-1,1 0 1,0-1 0,0 1-1,0-1 1,0 1 0,0-1-1,0 0 1,0 0 0,0 0-1,0 0 1,0 0 0,0 0-1,0 0 1,3-2 0,-3 2 24,-1-1-1,1 0 1,-1 0 0,0 0 0,1 0 0,-1 0 0,0-1 0,0 1-1,0 0 1,1-1 0,-1 1 0,-1 0 0,1-1 0,0 1 0,0-1 0,-1 0-1,1 1 1,0-3 0,9-35 134,-8 27-79,8-39 26,-5 22-56,1 0 0,2 0 0,0 1 0,20-44 1,-26 70-76,-1-1 0,1 1 1,0 0-1,0 0 1,0 0-1,1 0 1,-1 0-1,0 0 0,1 1 1,-1-1-1,6-2 1,-7 4-133,-1-1 0,1 1 1,0 0-1,-1-1 1,1 1-1,0 0 0,0 0 1,0-1-1,-1 1 0,1 0 1,0 0-1,0 0 0,0 0 1,0 0-1,-1 0 0,1 0 1,0 0-1,0 0 0,0 1 1,0-1-1,-1 0 0,1 0 1,0 1-1,0-1 0,-1 0 1,1 1-1,0-1 0,-1 1 1,1-1-1,0 1 0,-1 0 1,1-1-1,-1 1 1,1-1-1,-1 1 0,1 0 1,-1-1-1,1 1 0,-1 0 1,0 0-1,1 0 0,-1 0 1,4 16-4684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41 2497,'0'0'4266,"0"0"-2310,0 0-465,0 0 3,0 0-347,2-6-301,5-19-155,-7 25-664,0 0-1,0-1 1,0 1 0,0-1 0,0 1 0,-1-1-1,1 1 1,0-1 0,0 1 0,0 0-1,0-1 1,-1 1 0,1-1 0,0 1 0,-1 0-1,1-1 1,0 1 0,0 0 0,-1-1-1,1 1 1,-1 0 0,1 0 0,0-1-1,-1 1 1,1 0 0,-1 0 0,1 0 0,0 0-1,-1-1 1,1 1 0,-1 0 0,1 0-1,-1 0 1,1 0 0,-1 0 0,1 0 0,0 0-1,-1 0 1,1 0 0,-1 1 0,-18 1 273,17 0-288,-1 0-1,1 0 1,0 0 0,0 1 0,0-1-1,0 0 1,0 1 0,1-1-1,-1 1 1,1-1 0,-1 1 0,1 0-1,0 0 1,0 0 0,0 3-1,-10 47 25,11-51-27,-3 25 12,2 36 0,1-56-31,0-6-15,0-1 0,0 1 1,0 0-1,0-1 0,0 1 0,0-1 0,0 1 1,0-1-1,0 1 0,1-1 0,-1 1 0,0-1 0,1 1 1,-1-1-1,0 1 0,1-1 0,-1 1 0,0-1 1,1 1-1,-1-1 0,1 0 0,-1 1 0,0-1 0,1 0 1,-1 1-1,1-1 0,-1 0 0,1 0 0,0 0 1,-1 1-1,1-1 0,-1 0 0,1 0 0,-1 0 1,1 0-1,-1 0 0,1 0 0,0 0 0,-1 0 0,1 0 1,-1 0-1,1 0 0,-1 0 0,1-1 0,-1 1 1,2 0-1,0-1-64,0 1 0,0-1 0,-1 0 0,1 0 1,0 0-1,0 0 0,0 0 0,0 0 0,-1 0 0,1 0 1,-1-1-1,3-1 0,2-8-96,0 0 1,0 0-1,-1-1 1,0 1-1,-1-1 1,-1 0-1,0 0 0,-1 0 1,0-1-1,0-14 1,-2 27 931,0 0 237,0 0-381,0 11-197,0 10-273,1 1 1,6 35-1,-6-51-391,0 0 0,1 0 0,0 0 0,0 0 0,0-1 0,1 1 0,0-1 0,0 1 0,0-1 0,1 0 0,0 0 0,0 0 0,9 8-1,-8-11-2779,-3-2-1116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7267,'0'0'1769,"0"0"-710,0 0-309,0 0-62,0 0-173,0 0 176,5 11 160,52 197-165,-44-184-682,-13-24-48,0 0 0,0-1 1,0 1-1,0 0 0,0-1 1,0 1-1,0-1 0,0 1 0,1 0 1,-1-1-1,0 1 0,0 0 0,0-1 1,0 1-1,0 0 0,1 0 0,-1-1 1,0 1-1,0 0 0,1-1 1,-1 1-1,0 0 0,0 0 0,1 0 1,-1-1-1,0 1 0,1 0 0,-1 0 1,0 0-1,1 0 0,-1-1 0,0 1 1,1 0-1,-1 0 0,0 0 1,1 0-1,-1 0 0,0 0 0,1 0 1,-1 0-1,1 0 0,-1 0 0,0 0 1,1 0-1,-1 0 0,0 1 0,1-1 1,-1 0-1,0 0 0,1 0 1,-1 0-1,0 1 0,1-1 0,-1 0 1,0 0-1,0 1 0,1-1 0,-1 0 1,0 0-1,0 1 0,0-1 0,1 0 1,-1 1-1,0 0 0,5-39 155,-1-54 0,-4 67 186,0 0-1,2-1 0,1 1 1,1 0-1,1 1 1,11-36-1,-14 56-266,0 1 0,0 0-1,0 0 1,0 0 0,1 0-1,-1 0 1,1 1 0,0-1 0,-1 1-1,1-1 1,0 1 0,1 0-1,-1 0 1,0 1 0,0-1-1,1 1 1,-1-1 0,1 1 0,-1 0-1,1 0 1,0 1 0,-1-1-1,5 1 1,3-1-231,-1 1-1,1 0 1,0 0 0,-1 1 0,1 1-1,14 4 1,-8 2-2728,-5 0-1401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7379,'0'0'923,"0"0"-440,0 0-469,0 0-84,0-1-1361,5-6 7381,-4 6-6224,-1 1-5209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5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1040,'0'0'10421,"0"0"-8836,0 0-1057,0 0 64,0 0-191,0 0 31,0 0 272,0 112-656,0-62 144,0-6-192,0-8 0,8-10-160,1-14 48,1-10-2433,-8-2-1841,-2-14-1953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1473,'0'0'11045,"0"0"-9733,0 0-1264,0 0-48,0 0-496,0 0-288,21 12-1457,-7 16-3234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5 112,'0'0'11085,"0"0"-6547,0 0-2940,0 0-1067,-5 0-645,4 0 106,3 0-9,35-2-24,-21 0 60,0 1 0,0 1 0,1 1 0,-1 0 0,29 6-1,-42-5-8,1 0-1,0 0 1,-1 0-1,1 0 1,-1 1-1,1-1 1,-1 1-1,0 0 1,0 0-1,-1 0 1,1 1-1,0-1 1,-1 0-1,0 1 1,0 0-1,0 0 1,0-1-1,-1 1 1,1 0-1,-1 0 1,1 9-1,2 7 57,-2 1 0,0 0-1,-1 24 1,-1-25-41,0 151-350,0-99-2432,0-68 2085,0 0 0,0 0 0,0 1 0,-1-1 0,0 0 0,0 0-1,-2 7 1,2-9 377,0-1 0,0 1 0,0-1 0,0 0 0,0 0-1,0 0 1,0 1 0,0-1 0,0 0 0,-1 0 0,1-1-1,0 1 1,-1 0 0,1 0 0,-1-1 0,1 1 0,-1 0 0,1-1-1,-1 0 1,1 1 0,-1-1 0,-2 0 0,-21 1-1952</inkml:trace>
  <inkml:trace contextRef="#ctx0" brushRef="#br0" timeOffset="1">83 360 6515,'0'0'7796,"0"0"-5940,0 0-1696,0 0-160,0 0 81,114-65-49,-50 41 80,1-3-96,-2 1-32,-18 7-225,-14 7-4417,-31 12-3281,0 0 5025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6067,'0'0'2494,"0"0"-962,0 0 583,0 0-533,0 0-773,-2 5-380,-46 106 364,44-93-793,1 0 0,1 0 0,1 0 0,1 23 0,0-36-6,0-4-14,0-1 0,0 1 0,1 0 0,-1 0-1,0-1 1,1 1 0,-1 0 0,0-1 0,1 1 0,-1 0-1,1-1 1,-1 1 0,1-1 0,-1 1 0,1-1 0,0 1-1,-1-1 1,1 1 0,0-1 0,-1 1 0,1-1 0,0 0 0,0 1-1,-1-1 1,1 0 0,0 0 0,0 0 0,-1 0 0,1 1-1,0-1 1,0 0 0,0 0 0,1-1 0,0 1-32,0 1 1,0-2-1,-1 1 1,1 0-1,0 0 1,0-1-1,0 1 0,0-1 1,0 1-1,0-1 1,-1 0-1,1 0 1,0 0-1,0 0 1,1-1-1,2-5 33,1 1-1,-1-1 1,-1 0-1,1-1 1,-1 1-1,0-1 1,-1 0-1,0 0 1,4-16-1,12-79 467,-19 99-421,0 4-26,0 0 1,0-1-1,0 1 1,0 0-1,0 0 1,0-1-1,0 1 1,0 0-1,0 0 1,0-1 0,0 1-1,1 0 1,-1 0-1,0-1 1,0 1-1,0 0 1,0 0-1,0-1 1,1 1-1,-1 0 1,0 0-1,0 0 1,0 0 0,0-1-1,1 1 1,-1 0-1,0 0 1,0 0-1,1 0 1,-1 0-1,0-1 1,0 1-1,1 0 1,-1 0-1,0 0 1,0 0-1,1 0 1,9 6-4,6 15 63,-1 12 10,27 49 333,-38-75-542,1-1 1,-1 1-1,1-1 1,0 0-1,1 0 1,-1-1-1,1 1 1,12 8-1,-16-14-291,9 6-666,-2-5-4658,-7-1 605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1 310 5955,'5'-184'4698,"-5"58"2959,0 126-7508,0 10-186,4 53 208,2 0 1,21 87-1,4 29-547,-29-151-6,-1-15-237,0 0 0,1-1-1,1 1 1,5 19 0,-8-31 610,1-1 1,-1 0 0,0 1 0,0-1 0,0 1 0,0-1 0,1 0 0,-1 1 0,0-1 0,0 0 0,1 1 0,-1-1-1,0 0 1,1 1 0,-1-1 0,0 0 0,1 0 0,-1 1 0,0-1 0,1 0 0,-1 0 0,0 0 0,1 1 0,-1-1-1,1 0 1,-1 0 0,0 0 0,1 0 0,-1 0 0,1 0 0,-1 0 0,1 0 0,-1 0 0,0 0 0,1 0-1,-1 0 1,1 0 0,-1 0 0,1-1 0,-1 1 0,0 0 0,1 0 0,-1 0 0,0 0 0,1-1 0,-1 1 0,1 0-1,-1-1 1,0 1 0,0 0 0,1 0 0,-1-1 0,0 1 0,0-1 0,1 1 0,-1-1 0,14-19-185,-6 5 219,-3 3 112,1 0 0,1 0 0,14-19 0,-18 28-109,-1 0 1,1 0-1,0 1 0,0 0 0,-1-1 1,1 1-1,1 0 0,-1 0 0,0 1 1,0-1-1,1 1 0,-1-1 0,1 1 1,0 0-1,-1 0 0,1 1 0,0-1 1,5 1-1,-8 0 7,1 0 1,-1 1 0,0-1-1,0 0 1,0 1-1,0-1 1,0 1 0,0 0-1,0-1 1,0 1 0,0 0-1,0 0 1,0-1-1,0 1 1,-1 0 0,1 0-1,0 0 1,0 0-1,-1 0 1,1 0 0,-1 0-1,1 0 1,-1 0 0,1 1-1,-1-1 1,0 0-1,0 0 1,1 0 0,-1 2-1,4 39 453,-4-40-470,1 33 337,-7 57 0,4-78-419,0 0 0,-1 0 0,-1 0 1,-1 0-1,0-1 0,-10 21 0,9-29-2952,-1-4-3983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0 590 10261,'0'0'1291,"20"-12"102,165-79 525,-168 84-1714,26-10 81,-1-1 0,40-24 0,-78 39-258,0-1-1,-1 1 1,1-1 0,-1 1-1,0-1 1,0 0 0,0 0-1,-1-1 1,1 1 0,-1-1-1,0 1 1,0-1 0,-1 1 0,1-1-1,-1 0 1,0 0 0,0 0-1,-1 0 1,0 0 0,1 0-1,-2-8 1,0-5 138,-1 0 0,-1 0 0,0 1-1,-9-27 1,7 26-135,-1 1 0,-1 0 0,0 1 0,-1-1 0,-1 1 0,0 1 0,-1 0 0,-21-24 0,30 38-15,0 0 1,0 0 0,0 0 0,0 0-1,0 0 1,0 0 0,0 0-1,0 1 1,0-1 0,0 0-1,-1 0 1,1 1 0,0-1-1,-1 1 1,1-1 0,0 1 0,-1 0-1,1 0 1,-1-1 0,1 1-1,-1 0 1,1 0 0,0 0-1,-1 0 1,1 1 0,-1-1 0,1 0-1,0 1 1,-1-1 0,1 1-1,0-1 1,-1 1 0,1-1-1,0 1 1,0 0 0,0 0 0,-1 0-1,1-1 1,0 1 0,0 0-1,0 1 1,0-1 0,1 0-1,-1 0 1,-1 2 0,-3 6 8,1 1 0,-1-1 1,2 0-1,0 1 0,-3 11 1,6-20-24,-12 53 176,2 0 0,-3 68-1,8 113 314,5-222-523,0-1 0,1 1 1,1-1-1,0 0 0,1 1 0,0-1 1,1 0-1,1 0 0,-1-1 1,2 0-1,0 0 0,0 0 1,1 0-1,0-1 0,15 16 1,-21-25-140,0 0 1,0 0-1,0 0 1,0-1-1,0 1 1,0 0-1,0-1 1,0 1-1,1 0 1,-1-1-1,0 0 1,0 1-1,3 0 1,11 1-4664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4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12486,'0'0'595,"0"0"-158,17-6 284,43-12-115,-11 4-241,1-2 0,89-43 1,-137 59-337,-1-1 1,1 0 0,-1 0-1,1 0 1,-1 0 0,1 0 0,-1 0-1,1 0 1,-1 0 0,0 0 0,0-1-1,1 1 1,-1 0 0,0-1-1,0 1 1,-1-1 0,1 1 0,0-1-1,0 0 1,-1 1 0,1-1-1,-1 0 1,1 0 0,-1 1 0,0-1-1,0 0 1,0 0 0,0 1-1,0-1 1,0 0 0,0 0 0,-1 1-1,1-1 1,0 0 0,-1 0-1,0 1 1,1-1 0,-3-2 0,0-1 56,0 0 1,-1 1 0,0 0-1,0 0 1,0 0 0,0 0 0,-1 1-1,0-1 1,0 1 0,-6-3 0,4 3-39,1 0 0,-1 0 1,0 1-1,0 0 1,0 0-1,0 1 1,-1 0-1,1 0 0,0 1 1,0 0-1,-1 0 1,-13 2-1,20-1-40,-1 0-1,1-1 1,0 1-1,-1 0 0,1 0 1,0-1-1,0 1 1,0 0-1,0 0 1,-1 1-1,1-1 1,1 0-1,-1 0 1,0 0-1,0 1 0,0-1 1,1 0-1,-1 1 1,1-1-1,-1 1 1,1-1-1,-1 0 1,1 1-1,0 1 0,-3 42 43,3-35-30,-1 1-18,1 0 0,0-1 0,1 1 0,0 0 0,1-1 0,0 1 0,1-1 0,0 1 0,1-1 0,0 0 0,0 0 0,1-1 0,0 0 0,1 1 0,0-2 0,0 1-1,1-1 1,0 0 0,1 0 0,0-1 0,0 0 0,0 0 0,1-1 0,0 0 0,13 7 0,-6-7-208,-1 0 1,1-1-1,0-1 0,0 0 0,1-1 1,-1 0-1,1-2 0,24 0 1,-19-4-3872,-12-11-5047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1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8468,'0'0'320,"0"0"-240,6 126 736,-6-74 161,0-4 223,0-9-543,0-13-129,0-11-384,0-9-144,0-6-240,2-9-945,0-38-880,-2 14-1680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2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9412,'0'0'2802,"0"0"-1202,0 0-1103,0 0-497,0 0-449,0 0-3985,-2 11 625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7139,'0'0'3151,"0"0"-2452,6 15-432,-3-6-221,40 116 244,-24-42-191,-19-83-109,0 1 0,0-1 0,0 0 0,0 0 1,0 0-1,0 1 0,0-1 0,0 0 0,0 0 0,1 0 1,-1 1-1,0-1 0,0 0 0,0 0 0,0 0 0,0 0 1,0 1-1,1-1 0,-1 0 0,0 0 0,0 0 0,0 0 1,0 0-1,1 0 0,-1 1 0,0-1 0,0 0 0,0 0 1,1 0-1,-1 0 0,0 0 0,0 0 0,0 0 0,1 0 1,-1 0-1,0 0 0,0 0 0,0 0 0,1 0 0,-1 0 1,0 0-1,0 0 0,0 0 0,1 0 0,-1 0 0,0 0 1,0-1-1,0 1 0,0 0 0,1 0 0,-1 0 0,0 0 1,0 0-1,0 0 0,0-1 0,1 1 0,-1 0 0,0 0 1,0 0-1,0 0 0,0-1 0,0 1 0,9-10-360,12-38 154,-17 37 240,0 0 1,1 1-1,0-1 0,8-11 0,-11 19 18,0 1-1,0 0 1,0-1 0,0 1 0,1 0 0,-1 0 0,0 0 0,1 1 0,0-1 0,-1 0-1,1 1 1,0 0 0,0 0 0,0 0 0,-1 0 0,1 0 0,0 0 0,1 1-1,-1-1 1,5 1 0,-2 0 91,0 0 1,0 1-1,1 0 0,-1 0 0,0 0 0,0 1 1,-1-1-1,1 2 0,0-1 0,0 1 0,-1-1 1,0 1-1,1 1 0,-1-1 0,0 1 0,-1 0 0,1 0 1,-1 1-1,0-1 0,0 1 0,0 0 0,0 0 1,-1 0-1,0 0 0,5 11 0,-6-9-16,1 1-1,-1 0 1,-1 0 0,2 8-1,7 27-456,-10-41-2365,0-2-3378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7940,'0'0'1851,"0"0"-330,0 0-350,0 0-317,0 0-65,0 0-79,-13 1-179,6 0-528,-4 0 209,0 0 1,0 0 0,1 1 0,-22 7 0,29-7-182,-1-1 1,0 1-1,1 0 1,0 0-1,-1 0 1,1 0-1,0 1 1,0-1 0,1 1-1,-1 0 1,0 0-1,1 0 1,-1 0-1,1 0 1,0 0 0,0 1-1,1-1 1,-1 1-1,1-1 1,-1 1-1,0 4 1,-1 12-19,0 1 1,1 0-1,1 0 0,1-1 1,4 25-1,-4-42-47,1 0-1,-1 0 1,1-1 0,0 1 0,0 0 0,0 0-1,1-1 1,-1 1 0,1-1 0,-1 1 0,1-1-1,0 1 1,0-1 0,0 0 0,0 0-1,0 0 1,0 0 0,1 0 0,-1-1 0,1 1-1,-1-1 1,1 1 0,0-1 0,-1 0 0,1 0-1,0 0 1,0-1 0,0 1 0,0 0 0,0-1-1,0 0 1,-1 0 0,1 0 0,0 0-1,0 0 1,0-1 0,0 1 0,0-1 0,0 0-1,0 0 1,-1 0 0,1 0 0,0 0 0,-1-1-1,1 1 1,-1-1 0,1 0 0,-1 1-1,0-1 1,3-2 0,2-6-63,1 0 1,-2-1-1,1 1 0,-1-1 1,-1 0-1,0-1 0,-1 1 0,0-1 1,0 0-1,-1 0 0,1-18 1,-4 30 384,0 0 117,0 0-85,2 35 14,-2-30-329,0 0 0,0 0 0,1 0 0,-1 0 0,1 0 0,0 0 0,0 0 0,1 0 0,-1 0 0,1-1-1,0 1 1,1-1 0,4 8 0,-2-5-51,1 0 0,0 0 0,1-1 0,-1 0 0,1 0 0,0-1 0,1 1 0,-1-2-1,1 1 1,0-1 0,12 4 0,-11-4-811,0-2 0,0 0 0,1 0 0,-1 0 0,1-1 0,9 0 0,-7-1-3796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7219,'0'0'2183,"0"0"-609,0 0-630,0 0-250,0 0-17,0 0-122,1 3 64,2 7-472,-1 1 1,0-1-1,0 0 0,-1 18 0,6 34-93,7-18-20,-13-41-44,0 0 1,0-1 0,0 1 0,1-1-1,-1 1 1,1-1 0,0 0 0,-1 1-1,1-1 1,0 0 0,0 0-1,1 0 1,2 1 0,-5-2-13,1-1-1,-1 0 1,1 0 0,-1 1-1,1-1 1,-1 0 0,1 0-1,-1 0 1,1 0 0,-1 0-1,1 0 1,0 0 0,-1 0-1,1 0 1,-1 0 0,1 0-1,-1 0 1,1 0 0,-1 0-1,1-1 1,-1 1 0,1 0-1,-1 0 1,1-1-1,-1 1 1,1 0 0,-1-1-1,1 1 1,-1 0 0,0-1-1,1 1 1,-1-1 0,0 1-1,1 0 1,-1-1 0,0 1-1,0-1 1,1 1 0,-1-1-1,0 1 1,0-2 0,7-25 67,-7 22-67,8-47 186,-7 34-135,1-1 0,2 1 1,0 0-1,0 0 0,2 0 0,8-18 0,-13 33-24,1 1 0,0-1 0,0 0 0,0 1 0,1 0 0,-1 0 0,0-1 0,1 1 0,0 1 0,-1-1 0,1 0 0,0 1 0,0-1 0,0 1 0,0 0 0,0 0 0,0 0 0,0 0 0,6 0 0,5-1-31,1 1 1,-1 1-1,18 2 0,-13-1-46,-10 0-229,13 1-250,-6 5-2983,-6-2-2183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6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9044,'0'0'2719,"0"0"-1425,0 0-900,0 0-303,0 0-27,5 7 112,11 20-19,-2 0 0,-1 1 0,-1 0 0,9 31 0,-8-24-115,-7-70-108,-4 12 159,2-1 0,0 1 1,1 0-1,2 0 1,14-35-1,-20 55-65,0 1 1,1 0-1,-1 0 1,1 0-1,0 1 1,-1-1-1,1 0 1,0 0-1,0 1 1,0 0-1,0-1 1,0 1-1,1 0 0,-1 0 1,0 0-1,1 0 1,-1 0-1,0 1 1,1-1-1,3 0 1,5 0-171,-1 0-1,1 1 1,15 2 0,-14-1-389,-2 1-1995,-4 4-2522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1796 158 4242,'0'0'1558,"0"0"-200,0 0-483,0 0-344,0 0 253,0 0 123,-31 2 4160,9-4-4567,0 0 1,0-2-1,0 0 1,-32-11 0,33 8-299,-1 1 0,0 1 0,0 1 0,-35-2 0,-17 3 436,-121-22 0,134 16-580,-394-50 22,362 52-99,-132 6-1,101 3 11,116-2 0,0 0 0,0 1 0,0 0 0,0 0 0,0 1 0,0 0 0,0 1 0,1-1 0,-1 2 0,1-1 0,0 1 0,0 0 0,0 0 0,0 1 0,1 0 0,-1 0 0,-6 8 0,4-2-11,0 0 1,1 1-1,1 0 0,-1 0 0,2 0 0,0 1 1,1 0-1,0 0 0,-4 18 0,-4 25-27,3 0 1,2 0-1,2 1 0,3 0 1,6 68-1,-2-113 43,1 0 0,1 0 1,0-1-1,1 1 0,0-1 1,0 0-1,1 0 0,1 0 0,0 0 1,1-1-1,-1 0 0,2-1 0,0 0 1,16 16-1,0-3-7,1-2 0,0 0-1,2-1 1,40 20 0,-7-9 0,1-3 0,2-3 0,1-3 1,96 20-1,275 26-63,-274-46 69,-73-11-15,1-3 0,126-6 1,-193-3-25,-1-1 0,1-1 0,-1-1-1,0 0 1,0-2 0,-1 0 0,0-1 0,0-2 0,23-14 0,-27 14 8,-1 0-1,0-2 1,-1 1-1,0-2 1,-1 0 0,0-1-1,-1 0 1,-1-1-1,0 0 1,-1-1-1,9-18 1,-6 6 28,-2-2 0,-1 0 0,-1 0 0,-1 0 0,-2-1 0,-1 0 0,-1 0 0,-2-1 0,-2-33 0,-1 51 36,-1 0 0,-1 0 1,0 1-1,-1-1 0,0 1 0,-1 0 0,0 0 1,-1 0-1,-1 1 0,0-1 0,0 2 0,-1-1 0,-1 1 1,0 0-1,-11-9 0,2 3 104,0 1 0,-1 1 0,0 0 0,-2 2 0,1 0 0,-2 2 0,-42-18 0,50 24-148,-1 0-1,0 1 0,-1 1 0,1 0 1,-1 1-1,-16 0 0,31 2-61,-1 0 0,1 0 0,-1 0 0,1 1 1,0-1-1,-1 0 0,1 1 0,-1-1 0,1 1 0,0 0 0,0-1 0,-1 1 0,1 0 1,0 0-1,0 0 0,0-1 0,0 1 0,0 1 0,0-1 0,0 0 0,0 0 0,0 0 1,-1 3-1,-12 35-7094,13-34 5496,-8 27-7296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7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24 10357,'0'0'2198,"0"0"-1053,0 0-465,0 0-77,0 0 16,-2-5-144,2 4-459,0 0 0,-1 0 0,1 0 0,-1 0 0,1 0 0,-1 0 0,0 0 0,1 0 0,-1 0 0,0 1 0,0-1 0,1 0 0,-1 0 1,0 1-1,0-1 0,0 0 0,0 1 0,0-1 0,0 1 0,0-1 0,0 1 0,0-1 0,0 1 0,0 0 0,0 0 0,-1-1 0,1 1 0,0 0 0,0 0 0,0 0 1,0 0-1,0 0 0,-1 1 0,1-1 0,0 0 0,0 0 0,0 1 0,0-1 0,0 1 0,0-1 0,0 1 0,0-1 0,0 1 0,0 0 0,0-1 0,0 1 0,1 0 1,-1 0-1,0-1 0,0 1 0,0 2 0,-5 3-6,1 1 0,1-1-1,0 1 1,0 0 0,0 1 0,0-1 0,1 0 0,1 1 0,-1 0 0,1 0-1,0 0 1,1 0 0,0 0 0,0 0 0,1 0 0,1 10 0,-1-17-25,0 0-1,0 0 1,0 0 0,1 0 0,-1 0 0,0-1 0,0 1-1,1 0 1,-1 0 0,1 0 0,-1 0 0,1-1-1,-1 1 1,1 0 0,-1-1 0,1 1 0,0 0 0,-1-1-1,1 1 1,0-1 0,0 1 0,0-1 0,-1 1-1,1-1 1,0 1 0,0-1 0,0 0 0,0 0 0,0 1-1,-1-1 1,1 0 0,0 0 0,0 0 0,0 0-1,0 0 1,0 0 0,1 0 0,1-1-55,0 1 0,0 0 1,0-1-1,-1 1 0,1-1 1,0 0-1,-1 0 0,1 0 0,0 0 1,-1 0-1,1 0 0,3-3 0,1-4-76,-1 1-1,1-1 0,-1-1 0,-1 1 0,1-1 0,3-10 0,10-13-44,-17 85 239,-2-48-44,1 0-1,-1 1 0,1-1 0,0 0 0,0 0 1,1 0-1,0 0 0,0 0 0,0 0 1,0 0-1,1 0 0,0-1 0,0 1 1,0-1-1,6 6 0,-7-7-96,1 0 1,0-1-1,0 0 1,0 1-1,1-1 0,-1 0 1,0-1-1,1 1 1,0 0-1,-1-1 0,1 0 1,0 0-1,-1 0 0,1 0 1,0-1-1,0 1 1,0-1-1,0 0 0,-1 0 1,1-1-1,0 1 1,6-2-1,-7 1-6,0-1-1,0 1 1,0 0-1,0-1 1,0 1 0,-1-1-1,1 0 1,-1 0 0,1 0-1,-1 0 1,0-1-1,0 1 1,0-1 0,3-3-1,23-47-116,-24 43 338,1 0 1,0 0 0,10-13-1,-14 32 3517,0 18-3785,0-21 111,0 0 1,0 0-1,1 0 1,-1 0 0,1 0-1,0 0 1,1 0-1,0-1 1,0 1-1,0-1 1,0 0 0,1 1-1,0-2 1,0 1-1,0 0 1,0-1-1,1 0 1,0 0-1,0 0 1,0-1 0,0 1-1,1-1 1,-1-1-1,1 1 1,0-1-1,0 0 1,0 0 0,0 0-1,0-1 1,0 0-1,9 0 1,-12-1 13,0 0 1,0 0-1,0 0 1,0 0-1,0 0 1,-1-1-1,1 0 1,0 0-1,0 1 1,0-2-1,0 1 0,4-2 1,-4 0 21,0 0 0,0 0 0,-1-1 0,1 1-1,-1 0 1,1-1 0,-1 0 0,2-5 0,3-4 68,16-30 146,-22 41-203,-1 1 0,1 0 0,0 0 0,0 0 0,0 0 1,0 0-1,0 0 0,0 0 0,0 0 0,1 0 0,-1 1 0,0-1 0,0 0 0,1 1 0,-1-1 0,0 1 0,1-1 0,-1 1 0,0 0 0,1-1 0,-1 1 0,1 0 0,-1 0 0,1 0 1,-1 0-1,0 0 0,3 1 0,-2 0 16,0 0 0,-1 0 0,1 0 0,-1 0 0,0 1 0,1-1 0,-1 0 0,0 1 0,1-1 0,-1 1-1,0-1 1,0 1 0,-1 0 0,1-1 0,0 1 0,1 2 0,9 35 379,-8-29-276,14 57 93,-3 0 0,6 82 0,-8 136-2200,-13-276 1792,1-1 0,-1 1 0,0-1 1,-1 1-1,1-1 0,-2 1 0,1-1 0,-6 10 1,8-16 221,-1-1 1,0 1 0,0 0-1,0 0 1,-1 0-1,1-1 1,0 1 0,-1-1-1,1 1 1,-1-1-1,1 0 1,-1 1 0,0-1-1,1 0 1,-1 0 0,0 0-1,0 0 1,0 0-1,0-1 1,0 1 0,0-1-1,0 1 1,0-1 0,0 0-1,0 1 1,0-1-1,0 0 1,0 0 0,0-1-1,0 1 1,0 0 0,0-1-1,0 1 1,0-1-1,0 0 1,0 1 0,0-1-1,0 0 1,-3-2 0,2 1 29,0-1 1,1 1-1,-1-1 1,0 1-1,1-1 1,-1 0 0,1 0-1,0 0 1,0 0-1,0 0 1,0 0 0,1-1-1,-1 1 1,1-1-1,0 1 1,-1-4-1,-2-9 59,1 0-1,-1-21 0,1 15-11,1 1 0,1-1-1,2 0 1,0 1 0,1-1 0,1 1-1,1-1 1,1 1 0,0 0-1,2 0 1,15-33 0,8 5-247,2 1 1,1 1 0,47-48-1,-64 80-2765,-7 9-3602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8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89 9524,'0'0'3311,"0"0"-971,0 0-777,0 0-450,0 0-580,0 5-463,-1 1-16,-1 5-264,1-24 483,1 13-179,0 0 36,0 0-50,-1 0-144,1 0 0,0-1-1,-1 1 1,1 0-1,-1-1 1,1 1 0,0-1-1,-1 1 1,1 0-1,0-1 1,-1 1 0,1-1-1,0 1 1,0-1 0,0 1-1,-1-1 1,1 1-1,0-1 1,0 1 0,0-1-1,0 1 1,0-1-1,0 1 1,0-1 0,0 1-1,0-2 1,0-19-67,1 16-91,-1-9-94,-1-16 1797,1 29-1440,0 0-1,-1 0 1,1 0-1,0 1 0,-1-1 1,1 0-1,-1 0 0,1 1 1,-1-1-1,0 0 0,1 1 1,-1-1-1,0 1 1,1-1-1,-1 1 0,0-1 1,0 1-1,1-1 0,-1 1 1,0 0-1,0-1 0,0 1 1,0 0-1,1 0 1,-1 0-1,0 0 0,0 0 1,0 0-1,0 0 0,-1 0 1,1 25-6276,1-12-968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7:5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13462,'0'0'1753,"0"0"-715,0 0-649,0 0-378,0 0-38,12 18 27,-13-17-7,1 0 0,0 0 1,0 1-1,1-1 0,-1 0 0,0 0 0,0 0 0,1 1 0,-1-1 0,0 0 0,1 0 1,-1 0-1,1 0 0,0 0 0,-1 0 0,1 0 0,0 0 0,0 0 0,-1 0 0,1 0 1,0 0-1,0 0 0,0 0 0,0-1 0,0 1 0,0 0 0,2 0 0,-2-2-14,0 1 0,-1 0-1,1-1 1,0 1 0,0 0-1,0-1 1,0 1 0,0-1-1,-1 0 1,1 1 0,0-1 0,-1 0-1,1 1 1,0-1 0,-1 0-1,1 0 1,-1 1 0,1-1-1,-1 0 1,1 0 0,-1 0-1,1 0 1,-1 0 0,0 0-1,0 0 1,0 0 0,1 1-1,-1-1 1,0 0 0,0 0-1,0 0 1,-1-2 0,2-3 8,0-23 117,-1 28-60,0 1 0,0-1 0,0 0 0,0 1 0,0-1 0,0 0 0,0 1 1,0-1-1,0 1 0,-1-1 0,1 1 0,0-1 0,0 0 0,-1 1 0,1-1 0,0 1 0,-1-1 0,1 1 0,0-1 0,-1 1 0,1 0 0,-1-1 0,1 1 0,-1-1 0,1 1 0,-1 0 0,1 0 0,-1-1 0,1 1 0,-1 0 0,0 0 0,1-1 1,-1 1-1,0 0 0,0 0-42,0 1 1,1-1-1,-1 0 1,0 1-1,1-1 1,-1 1-1,1-1 1,-1 1-1,1-1 1,-1 1-1,1-1 1,-1 1-1,1 0 1,-1-1-1,1 1 1,0 0-1,-1-1 1,1 1-1,0 0 1,-1-1-1,1 1 1,0 0-1,0 0 1,0-1-1,0 1 1,0 0-1,0 0 1,0 1 0,-1 28-1632,1-25 485,0 11-4411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0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8372,'0'0'2212,"0"0"-385,0 0-466,0 0-486,0 0-368,-4-1-411,4 1-109,-1 0 1,0 0-1,1 0 1,-1 0 0,0 0-1,1 0 1,-1 0-1,0 0 1,0 0 0,1 0-1,-1 1 1,0-1 0,1 0-1,-1 1 1,0-1-1,1 0 1,-1 1 0,1-1-1,-1 0 1,0 1-1,1-1 1,-1 1 0,1-1-1,0 1 1,-1 0-1,1-1 1,-1 1 0,1-1-1,0 1 1,-1 0-1,1-1 1,0 1 0,0 0-1,-1-1 1,1 1-1,0 0 1,0-1 0,0 1-1,0 0 1,0 0-1,0-1 1,0 2 0,1 46-31,0-25 34,1 218-447,-2-240 394,0 0 1,0-1-1,1 1 0,-1 0 0,0 0 0,1 0 0,-1 0 1,0-1-1,1 1 0,-1 0 0,1-1 0,0 1 0,-1 0 1,1-1-1,0 1 0,-1 0 0,1-1 0,0 1 1,-1-1-1,1 1 0,0-1 0,0 0 0,0 1 0,-1-1 1,1 0-1,0 0 0,0 1 0,0-1 0,0 0 0,0 0 1,1 0-1,36 1-527,-29-1 598,154-6 147,25 1-161,-147 6-138,0 2 0,65 13 0,10 12-72,-50-11 46,1-2 0,0-3 0,106 4 0,-156-16-49,-3 1-143,0-1 0,0-1 0,21-4 0,-30 4 324,0-1-1,0 1 1,0-1-1,-1 0 1,1-1-1,-1 1 0,1-1 1,-1 0-1,0 0 1,0 0-1,0-1 1,0 1-1,3-6 0,0 1 99,-1-1 0,0 1 0,0-2 0,-1 1-1,0-1 1,-1 1 0,6-20 0,-3 0 566,4-43 1,2-7 693,-12 79-1351,-1 0 1,0-1-1,0 1 0,0-1 1,1 1-1,-1 0 0,0 0 0,0-1 1,1 1-1,-1 0 0,0 0 1,1-1-1,-1 1 0,0 0 0,1 0 1,-1-1-1,0 1 0,1 0 1,-1 0-1,0 0 0,1 0 0,-1 0 1,1 0-1,-1 0 0,0 0 1,1 0-1,-1 0 0,1 0 0,1 0-2317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0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3201,'0'0'131,"22"-5"189,-10 2-243,22-5 228,0 1-1,1 2 0,36-1 0,508 13 927,-67 1-976,-401-15 1743,199-39 1,-275 40-1730,-4 1-174,-1-2 1,46-17-1,-72 22-1779,-4 2-1917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0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1825,'0'0'5394,"0"0"-3660,0 0-1632,32 3 18,388 13 1030,407-16 1163,-676 4-2444,250 40 0,-373-37-2003,-25-3-1289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0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11093,'0'0'1785,"0"0"-1201,0 0-635,0 0-183,0 0 116,5 13 57,2 8 66,37 97-1027,-41-113 981,0 0-1,1-1 0,-1 1 0,1-1 0,0 0 0,0 0 0,1 0 0,-1 0 0,1-1 0,0 0 0,0 0 0,0 0 0,0 0 0,7 1 0,11 5-1004,45 10-1,-64-18 920,38 6-2,0-2-1,1-1 0,-1-3 1,1-1-1,50-8 1,-49 4 181,1 1 0,-1 3 0,1 1 0,63 11 0,-101-11-45,34 9-3,0-3 1,80 4 0,100-11-2294,-216 0 2287,-1-1 0,1 0 0,-1 0 0,0 0 0,1 0 0,-1-1 0,0 0 0,0 1 0,0-2 0,0 1 0,0 0 0,0-1 0,-1 0 0,1 0 0,-1 0 0,0 0 0,1 0 0,-2-1 0,1 1 0,4-8 0,5-9 277,-1 0 0,16-42 1,-14 31-214,-9 23 435,-1 0 1,0 1-1,0-1 1,-1 0-1,0 0 1,0-1 0,1-14-1,-3 22-2746,0 1-4130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18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0 969 10789,'0'0'1513,"19"-8"-1180,6-5-303,-1-1 1,0-1-1,0-1 0,-2-1 0,31-30 1,4-11-291,-2-4 0,-2-1 0,62-101 1,-97 134 67,-1-2 1,-1 0 0,-2 0 0,-1-2-1,-2 1 1,-1-1 0,-1-1 0,-2 0-1,-2 0 1,1-53 0,-5 84 179,-1-2 25,0 1 0,0-1 0,-1 0 0,1 1 1,-1-1-1,-2-6 0,2 10 59,0 1 1,1 0-1,-1-1 0,0 1 1,0 0-1,0 0 0,0 0 1,0 0-1,0 0 0,0 0 1,-1 0-1,1 0 0,0 0 1,0 0-1,-1 1 0,1-1 1,-1 0-1,1 1 0,0-1 0,-1 1 1,1 0-1,-1-1 0,1 1 1,-1 0-1,1 0 0,-3 0 1,0 0 114,-1 0 1,1 0-1,-1 0 1,1 1-1,0 0 1,-1 0-1,1 0 1,0 0-1,0 1 1,-1-1-1,1 1 1,0 0-1,1 0 1,-5 4-1,2-2-79,0 1 0,1 0 0,-1 1 0,1 0 0,1-1 0,-1 2 0,-5 10-1,-2 8-86,1 0-1,1 1 0,-10 42 0,19-64 12,-20 83 35,-12 112 0,5 97-132,18-174-89,2-27-187,-10 104-547,11-152 376,-2 1 1,-16 49-1,23-91 425,2-4 77,-1 0-1,1-1 1,0 1 0,-1 0-1,1 0 1,-1 0 0,0 0-1,0-1 1,0 1 0,0 0-1,0-1 1,0 1 0,0-1 0,0 1-1,-1-1 1,1 1 0,-1-1-1,-1 2 1,5-19-2615,9-4 2169,1 0-1,1 1 1,0 0 0,2 1 0,0 0 0,1 1-1,20-16 1,-24 23 259,0 0-1,1 1 1,0 0-1,1 0 1,0 2 0,0 0-1,1 0 1,0 2-1,0-1 1,0 2-1,1 0 1,-1 1 0,1 1-1,0 0 1,31 1-1,10 3 371,-30-1-24,-1-1 0,1 0 0,33-6 0,-56 5-126,1 0 1,-1 0 0,1 0 0,-1-1-1,0 1 1,1-1 0,-1 0-1,0-1 1,0 1 0,0 0 0,-1-1-1,1 0 1,0 0 0,-1 0 0,0-1-1,0 1 1,0-1 0,0 1-1,4-8 1,-4 2 177,0 0 0,0 0 0,0 0 0,-1-1 0,-1 1 0,0-1 0,0 1 0,-1-16 0,0 17-87,0-1 1,0 1-1,-1 0 0,-1-1 0,1 1 0,-1 0 0,0 0 0,-1 0 0,-4-9 0,5 14 77,0 0 0,0 0 1,0 0-1,-1 0 0,1 0 0,-1 0 1,0 1-1,0-1 0,0 1 0,0 0 0,0-1 1,0 2-1,-1-1 0,1 0 0,-1 1 0,1-1 1,-1 1-1,0 0 0,0 0 0,1 1 1,-1-1-1,-5 1 0,-78-1 3651,89 13-7337,10 2 13,2-5 507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1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6547,'0'0'2313,"0"0"-1793,15 17-357,45 56-22,-56-68-112,-1 1-1,1-1 1,-2 1-1,1-1 1,0 1-1,-1 0 1,0 0-1,-1 0 1,1 0-1,-1 1 1,-1-1-1,1 0 1,-1 0-1,0 11 1,3 28 130,-4-76-3163,9-22 4528,-3 39-1211,0 0 0,2 1 0,-1-1 0,2 2 0,16-23 0,50-53 4,-65 79-298,-7 5-25,1 0-1,0 1 1,0 0 0,0-1 0,1 1 0,-1 0-1,1 0 1,-1 1 0,1-1 0,0 1-1,0 0 1,0 0 0,1 0 0,-1 0 0,0 1-1,1 0 1,4-1 0,-7 2-50,-2 0 8,0 0 0,1-1-1,-1 1 1,0 0 0,1 0-1,-1 0 1,0 0 0,1 0 0,-1 0-1,0 0 1,1 0 0,-1 0-1,0 0 1,1 1 0,-1-1 0,0 0-1,1 0 1,-1 0 0,0 0-1,1 0 1,-1 1 0,0-1 0,0 0-1,1 0 1,-1 0 0,0 1-1,1-1 1,-1 0 0,0 0 0,0 1-1,0-1 1,1 0 0,-1 1-1,0-1 1,0 0 0,0 1 0,0-1-1,0 0 1,0 1 0,0-1-1,0 0 1,1 1 0,-1-1 0,0 0-1,0 1 1,-1-1 0,1 0-1,0 1 1,0-1 0,0 1 0,0 15-3653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19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0 752,'0'0'6457,"0"0"-4118,0 0-1279,0 0-345,-22 27 280,7-9-791,-4 5-22,0 0 1,1 1-1,2 1 0,1 1 1,0 0-1,-15 42 0,12-11 203,3 1 0,2 0 0,-8 86 0,8 180 455,12-271-753,4-1-1,15 95 0,-14-129-92,1 0 0,1 0 0,0-1 0,15 28-1,-16-36-35,0 0-1,1 0 0,0-1 0,1 0 0,0 0 0,0-1 0,1 0 1,-1 0-1,13 7 0,-18-13-95,-1 0-1,1 0 1,0 0-1,-1 0 1,1 0 0,0-1-1,0 1 1,0-1-1,0 1 1,0-1 0,-1 0-1,1 0 1,0 0-1,0 0 1,3 0 0,24-4-4038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1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6867,'0'0'5165,"0"0"-3802,0 0-1395,5 13 70,2 5 16,27 59 93,-30-69-126,0 1-1,1-2 1,0 1-1,0-1 1,1 1-1,0-1 1,10 9-1,-13-14-21,1 0-1,-1 0 0,1 0 1,-1 0-1,1 0 1,0-1-1,0 1 0,0-1 1,0 0-1,0 0 0,0-1 1,0 1-1,0-1 0,0 0 1,0 0-1,0 0 1,0-1-1,0 1 0,0-1 1,0 0-1,0 0 0,0-1 1,0 1-1,-1-1 1,8-3-1,3-4 16,-1 0 0,0 0 0,-1-1 1,0-1-1,14-16 0,25-27 109,1-4-66,2 3 0,3 2 1,68-49-1,-26 41-1375,-93 58 190,1-1 0,0 1 0,0 0 0,14-4 0,9 5-4682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9172,'0'0'2049,"0"0"-285,0 0-700,0 0-386,0 0-377,0 0-127,-7 1 58,-23 2-75,86 2 547,158 4-316,70 1 553,-98-18-790,-78 2-139,-86 5 0,32-1 126,71 5 0,-98 2 94,-26-5 5,-1 0 134,0 0-67,0 0-85,0 0 19,0 0-153,0 0-8,0 0 19,0 0-42,0 0-30,0 0-11,0 0-56,0 0 22,0 0 64,0 0-6,0 0 11,0 0 67,0 0 24,0 0-1,0 0 6,0 0-88,0 0-24,0 0 9,0 0 25,0 0-15,0 0-19,0 0 13,0 0 78,0 0-72,0 0 2,0 0 14,0 0 31,0 0-92,0 0 34,0 0 109,0 0-69,0 0 6,0 0 34,0 0-27,0 0 27,0 0-69,0 0 13,0 0-11,0 0-5,0 0 8,0 0 19,0 0-19,0 0 69,0 0-50,0 0 32,0 0-49,0 0 20,0 0 13,0 0-25,0 0 110,0 0-40,0 0-96,0 0-8,0 0 19,0 0 5,0 0-56,0 0 29,0 0 9,0 0 29,0 0-86,0 0 19,0 10-3276,0-6-521,0 1-2336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1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14022,'0'0'2562,"0"0"-962,0 0-1135,0 0-273,0 0-192,0 0-305,10-4-399,1 32-1313,-7-12-1664,-4 5-3219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11189,'0'0'2321,"0"0"-1312,-54 116-401,33-63-320,0 4-288,-2 4-80,15-45-496,0-6-4355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2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11749,'0'0'1684,"0"0"-766,0 0-470,0 0-147,0 0-157,6 0 78,49-3 354,231-8 537,39 10-653,341 2 1128,-657-1-1494,0 1 0,0-1-1,-1 1 1,1 1 0,0-1-1,0 2 1,-1-1 0,12 6 0,-18-7 20,-2 1-82,0-2-467,0 0-1453,0-1-3944,0-1-4605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 12358,'0'0'4434,"0"0"-2930,0 0-1119,0 0-305,0 0-16,0 0-128,20-12 16,-15 12-161,1 5-1471,-6 27-1602,0-13-4257</inkml:trace>
  <inkml:trace contextRef="#ctx0" brushRef="#br0" timeOffset="1">49 411 13734,'0'0'1713,"-2"94"-1393,-6-42-224,-1 5-96,-3 1-400,4-43-3378,-1 1-7907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 12102,'0'0'1886,"0"0"-680,0 0-817,-6 0-378,-14 0-68,36 0 128,47 0 408,297-2 1309,378 4 231,-630 9-1723,-74-6-46,48 1-1,-80-6-590,0 0-1,1 0 0,-1 0 0,0-1 0,0 1 1,0-1-1,0 0 0,0 1 0,0-1 0,0 0 1,-1 0-1,1 0 0,0 0 0,0 0 0,-1-1 1,3-2-1,4-7-7094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5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 6195,'0'0'3049,"0"0"-1355,0 0-1670,0 0-178,8-11 260,10-18-9,50-71 129,-67 98-240,0 1 1,0 0-1,0-1 0,0 1 1,0 0-1,0 0 0,1 0 0,-1 0 1,0 0-1,1 0 0,-1 0 0,0 1 1,4-2-1,-5 2-34,0 4 72,0 38-27,-2 76 386,0-99-1538,0-1-1,-7 23 0,9-40-2248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6 64,'0'0'1857,"0"0"1008,-17 16-1344,-51 54-867,63-64-593,0 1 1,0 0-1,1 0 1,0 0-1,0 0 1,1 0-1,0 1 1,0 0-1,0 0 1,1 0-1,1 0 1,-1 0 0,1 0-1,1 0 1,0 13-1,-1-5 54,-1 21-44,2-1 1,6 44 0,-3-60-64,1 1 1,0-1 0,2 0-1,1-1 1,11 27-1,-9-28 6,1 1-1,0-2 0,1 1 0,0-2 1,2 1-1,0-2 0,20 19 0,-26-27-48,0-2 0,1 1 0,0-1 0,0 0-1,0-1 1,1 0 0,0 0 0,-1-1 0,1 0-1,0 0 1,1-1 0,-1 0 0,0-1 0,1 0-1,-1 0 1,0-1 0,1 0 0,9-2 0,-8-1-31,-1 1 0,0-2 1,0 1-1,0-1 0,0-1 1,-1 0-1,0 0 0,0-1 1,0 0-1,0-1 0,-1 1 1,0-2-1,-1 1 0,0-1 1,0 0-1,6-10 0,3-4 11,-2-1 0,0-1 0,-1 0 0,-2-1 1,11-29-1,-16 35 272,-1 0 1,0 0 0,-1-1 0,-2 1-1,1-1 1,-2 0 0,-1 1 0,-1-1 0,0 0-1,-6-29 1,4 37-50,0 0 0,-1 0 0,-1 1 0,1-1 0,-2 1 0,0 0 0,0 0 0,-1 0 0,0 1 0,-1 0-1,0 1 1,0 0 0,-1 0 0,0 1 0,-1 0 0,0 0 0,-15-8 0,14 10-66,0 1 1,0 0-1,-1 1 1,0 0-1,0 1 0,0 0 1,-20-2-1,29 4-1516,2 1-4196,1 0 1039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77 1265,'0'0'9911,"0"0"-6963,0 0-2713,0 0-366,-1-10 35,0 7 92,1 1 4,-1 1-1,1-1 1,-1 0 0,1 0 0,0 1-1,-1-1 1,1 0 0,0 0-1,0 0 1,0 1 0,1-1 0,-1 0-1,0 0 1,1 1 0,-1-1-1,1 0 1,-1 1 0,1-1 0,0 0-1,0 1 1,-1-1 0,1 1-1,1-1 1,-1 1 0,0 0 0,0-1-1,0 1 1,1 0 0,-1 0-1,0 0 1,1 0 0,-1 0 0,1 0-1,0 0 1,-1 0 0,1 1-1,0-1 1,-1 1 0,1-1 0,0 1-1,-1 0 1,4-1 0,38-4 59,-42 4-100,1 1 0,-1 0-1,0 0 1,1 0 0,-1 0-1,0 0 1,1 0 0,-1 0-1,0 0 1,1 0 0,-1 1-1,0-1 1,1 1 0,-1-1-1,0 1 1,0-1 0,1 1-1,-1 0 1,0-1 0,0 1-1,0 0 1,0 0 0,0 0-1,0 0 1,0 0 0,0 0-1,-1 0 1,2 2 0,0 6-259,-1 0 0,0 1 0,-1-1 0,0 1 1,0-1-1,-1 1 0,0-1 0,-1 0 0,0 1 0,0-1 1,-7 15-1,-4 4-10,0-2 0,-25 36 0,18-30 1647,20-32-1297,0 1 0,-1-1-1,1 0 1,0 1 0,0-1 0,0 0 0,0 1 0,0-1 0,-1 1 0,1-1 0,0 0-1,0 1 1,0-1 0,0 1 0,0-1 0,0 0 0,0 1 0,1-1 0,-1 1-1,0-1 1,0 0 0,0 1 0,0-1 0,0 0 0,1 1 0,-1-1 0,0 0-1,0 1 1,0-1 0,1 0 0,-1 1 0,0-1 0,1 0 0,-1 0 0,0 1 0,1-1-1,-1 0 1,0 0 0,1 1 0,-1-1 0,0 0 0,1 0 0,-1 0 0,1 0-1,-1 0 1,0 0 0,1 0 0,0 0 0,25 4-376,-21-3 529,62 0 307,-54-2-633,-1 1 1,1 0-1,0 1 1,0 0-1,-1 1 1,1 0 0,23 8-1,-26-3-2157,-8 0-3328,-2-4 2489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2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0 624,'0'0'6134,"0"0"-3346,-17 1-1476,-56 7-477,67-6-735,0-1 0,0 1-1,0 0 1,0 1-1,1-1 1,-1 1-1,1 0 1,-1 0 0,1 1-1,0 0 1,0 0-1,1 0 1,-1 0 0,1 1-1,0 0 1,-4 6-1,1-3-82,0 1 7,0 1-1,1-1 0,0 1 0,0 1 0,1-1 0,1 1 1,-1-1-1,2 1 0,0 1 0,-3 14 0,2 9-39,1 0 0,2 38 0,1-51 26,2 0-84,0 0 1,2 0 0,0 0 0,1 0 0,2-1 0,0 0 0,1 0 0,1-1-1,1 0 1,0 0 0,2-1 0,0-1 0,1 0 0,1-1 0,1 0 0,0-1-1,2 0 1,-1-2 0,2 0 0,0-1 0,31 18 0,-37-25-42,-1-1-1,1-1 1,0 0 0,0 0 0,0-1-1,1-1 1,-1 0 0,1-1 0,-1 0-1,1-1 1,-1 0 0,1-1 0,-1 0-1,1-1 1,-1-1 0,1 0 0,-1 0-1,0-1 1,-1-1 0,1 0 0,-1-1-1,0 0 1,0 0 0,-1-1 0,0-1-1,0 0 1,0 0 0,-1-1-1,11-13 1,-8 6 156,0 0 1,-1-1-1,-1-1 0,0 0 0,-2 0 0,0-1 0,-1 1 1,-1-2-1,0 1 0,3-31 0,-7 35 174,0 0-1,-1 0 1,-1 0-1,0-1 1,-1 1-1,-1 0 1,0 0-1,-2 0 1,1 1 0,-2-1-1,0 1 1,0 0-1,-1 0 1,-13-20-1,5 15 46,-2 0 1,0 2-1,-1-1 0,-1 2 0,-24-18 0,14 12-76,26 20-212,0 0-1,0 0 1,-1 0 0,1 0-1,1-1 1,-1 1 0,0 0 0,0-1-1,1 1 1,0-1 0,-1 0-1,0-3 1,-1-20-6442,3 24 1756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4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15 126 0,'0'0'9116,"0"0"-6867,0 0-2297,-4-11 115,2 5-54,1 4-12,0 0-1,0 0 1,0 0-1,0 0 1,0 0-1,1 0 1,-1-1-1,1 1 1,-1 0-1,1 0 1,0 0-1,0-1 1,0 1-1,0 0 1,0 0-1,1 0 1,-1-1-1,0 1 1,1 0 0,0 0-1,0 0 1,-1 0-1,1 0 1,0 0-1,1 0 1,-1 0-1,0 1 1,0-1-1,1 0 1,1-1-1,5-3-18,0 1 1,0 0-1,1 1 0,-1 0 0,1 0 1,0 1-1,0 0 0,1 0 0,-1 1 0,1 0 1,-1 1-1,1 0 0,-1 1 0,11 0 0,-19 0 33,0 0 0,-1 0 0,1 1 0,0-1 0,0 0 0,0 1 0,-1-1 0,1 1 0,0-1 0,-1 1 0,1-1 0,0 1 0,-1-1 0,1 1 0,-1-1 0,1 1 0,-1 0 0,1-1 0,-1 1 0,1 0 0,-1 0 0,0-1 0,1 1 0,-1 0 0,0 0 0,0 0-1,1-1 1,-1 1 0,0 0 0,0 0 0,0 1 0,0 34 294,0-26-152,0 3-118,-1 0-1,-1 0 1,0 0-1,-1-1 1,0 1 0,-1-1-1,-7 16 1,-6 8 8,-23 35-1,22-42-22,2-1 1,-18 47-1,33-73-33,1 0 1,-1 0-1,0 1 1,1-1 0,0 0-1,-1 0 1,1 0-1,0 0 1,0 0 0,0 0-1,0 1 1,1-1-1,-1 2 1,1-3-6,-1 0 0,1 1 0,-1-1 0,1 0 0,0 0 0,-1 0 0,1-1 0,0 1 0,0 0 0,0 0 0,-1 0 0,1 0 0,0-1 0,0 1 0,0-1 0,0 1 0,2 0 0,4 1 11,0 0 1,0-1 0,-1 0 0,1 0-1,0-1 1,11 0 0,-7 0 174,24 0 531,-5 1 144,-1-2 0,0-1-1,39-6 1,-67 7-1234,0 1 1072,-1-1-6764,0 6-4582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0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2065,'0'0'1249,"62"122"63,-31-44-512,-8 9-143,-6 11-305,-9 8-272,-8 7 48,0 3-48,-25-3 240,-12 0 609,-7-5 143,-7-3-239,3-5-433,4-6-400,7-12-16,8-14-400,25-66-1697,0-2-5619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11189,'0'0'2244,"0"0"-1289,0 0-651,0 0-117,1 23 117,0 79-80,-1-82-174,-2 0 1,-5 27-1,0 11 95,8-57-146,-1-1-1,0 1 1,0-1 0,1 1-1,-1-1 1,0 1 0,1-1-1,-1 0 1,1 1 0,-1-1-1,0 1 1,1-1 0,-1 0-1,1 1 1,-1-1 0,1 0-1,-1 0 1,1 1-1,0-1 1,-1 0 0,1 0-1,-1 0 1,1 0 0,-1 0-1,1 0 1,-1 0 0,2 0-1,19 2-9,-18-2 12,14 1 122,1-1 0,-1-1 0,32-5 0,-43 5-372,-1-1 1,1 0-1,-1 0 0,1 0 1,-1-1-1,8-4 0,-10 5-435,0-1-1,0 1 0,0-1 0,0 0 0,0 0 0,-1 0 0,1 0 0,-1-1 0,0 1 0,3-6 0,-3 1-4858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8548,'0'0'3073,"0"0"-1088,0 0-848,0 0-497,0 0-368,-27 113-112,21-49-32,2 3-112,4-3 0,0-7-16,0-15-1985,0-18-2817,0-24-3362,0 0 7188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2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1633,'0'0'6840,"0"0"-3998,0 0-1503,0 0-477,0 0-382,-13 2-109,9-1-336,-12 2 166,-1 0 0,1 1 0,0 1 0,-23 10 0,23-7-41,0 1 1,0 0-1,1 2 0,1 0 0,0 0 0,-14 15 1,19-16-145,1 0 0,0 1 1,1 0-1,0 0 1,0 1-1,1 0 1,1 0-1,0 0 1,-3 15-1,-2 14-9,2 0 0,1 0 0,0 47 1,6 126 8,2-204-27,0 0-1,0 0 0,1 0 0,1-1 0,0 1 1,0-1-1,1 0 0,0 0 0,1 0 0,-1 0 1,2-1-1,-1 0 0,1 0 0,1 0 0,-1 0 1,1-1-1,1-1 0,7 7 0,-3-4-10,1 0-1,-1-1 0,2 0 1,-1-1-1,1-1 0,0 0 0,0-1 1,0 0-1,1-1 0,0-1 1,18 2-1,-8-3-46,0-1 0,0 0 0,36-6 1,-50 3 53,0 0 1,0-1 0,0 0 0,-1-1 0,1 0 0,-1-1 0,0 0 0,0 0 0,18-14 0,-12 5-39,-1 0 0,0-1 0,-1 0 0,0-1 0,-2-1 0,0 0 0,0-1 1,-2 0-1,0 0 0,-1-1 0,-1-1 0,6-22 0,-6 11 45,-1 0 1,-1-1-1,-1 0 0,-3 0 0,0-1 1,-2 1-1,-5-40 0,3 56 85,-1-1 0,-1 1 1,0 0-1,-1 0 0,-1 0 0,-1 0 0,0 1 0,-1 1 0,0-1 1,-1 1-1,-1 0 0,0 1 0,-1 0 0,0 1 0,-1 0 0,-1 1 0,0 0 1,0 1-1,-1 1 0,0 0 0,-24-11 0,14 14-204,18 7-8531,6 5 1422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9652,'0'0'1377,"0"0"-857,0 0-538,-12 0 295,231 0 1926,-145 0-3986,-1 0-3647,-69 0-23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5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65 11445,'0'0'32,"0"0"0,0 0-64,0 0-32,147-40-1232,-89 21-529,-36 14-1905</inkml:trace>
  <inkml:trace contextRef="#ctx0" brushRef="#br0" timeOffset="1">0 397 11381,'0'0'496,"0"0"-496,0 0-176,0 0 0,0 0 0,109 35-1409,-80-35-1200,-4 0-2977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5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12950,'0'0'1200,"0"0"-1200,0 0-64,170 14-304,-80-14-2369,-55 0-1441,-8 0-1328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36 11781,'0'0'1316,"0"0"-38,0 0-945,0 0-368,0 0 9,2-4-14,-1 1 35,1 1-1,-1 0 1,1 0 0,-1 1 0,1-1 0,0 0 0,0 0 0,0 1-1,0-1 1,0 1 0,0 0 0,0-1 0,1 1 0,-1 0 0,0 0 0,1 1-1,-1-1 1,1 0 0,-1 1 0,1-1 0,-1 1 0,4 0 0,15-2 64,38 3 1,-30 0-19,-9-2-32,-13 0 6,1 1-1,0 0 0,0 0 1,9 1-1,-16 0-12,0-1 0,1 0 0,-1 0 0,0 1 0,0-1 1,1 1-1,-1-1 0,0 1 0,0 0 0,0-1 0,0 1 0,0 0 1,0 0-1,0-1 0,0 1 0,0 0 0,0 0 0,0 0 0,0 0 1,-1 0-1,1 1 0,0-1 0,-1 0 0,1 0 0,-1 0 0,1 1 1,-1-1-1,0 0 0,0 0 0,1 2 0,-1 5 8,0 1 0,-1-1 0,1 0 0,-2 1 0,1-1-1,-1 0 1,0 0 0,-1 0 0,0-1 0,0 1 0,-1 0 0,0-1 0,0 0-1,-1 0 1,1 0 0,-2-1 0,-9 11 0,-5 2-157,-1 0 1,-1-2-1,-46 30 1,52-40 178,13-6-29,0 1 0,0-1 0,0 1 0,0-1 0,0 1 0,1 0 0,-5 3 0,17-2-531,5-2 474,1 0 45,-1 1 0,0 0 1,0 1-1,0 0 1,15 7-1,-26-9 13,-1 1 0,0-1-1,1 1 1,-1 0 0,0 0-1,0 0 1,0 1 0,0-1-1,-1 1 1,1-1 0,-1 1-1,1 0 1,-1 0 0,0 0-1,0 0 1,-1 0 0,1 1-1,0-1 1,-1 0 0,0 1-1,0-1 1,0 1 0,0 0-1,-1-1 1,1 1 0,-1 0-1,0 3 1,-1 2 67,0 0 0,-1 0 0,0 0 0,-1 0-1,0 0 1,0 0 0,-1-1 0,0 0 0,-1 0 0,0 0 0,0 0 0,0-1 0,-1 1-1,0-1 1,0-1 0,-1 1 0,-10 7 0,-1 0-4,0-1 1,-1 0-1,0-1 0,-1-1 1,0-1-1,-23 8 1,34-15-189,-1 0 1,1 0 0,-1-1 0,1-1 0,-1 1 0,-10-1 0,19-1-94,0 0 118,1 0 0,0 0 0,0 0 0,0 0-1,0 0 1,-1 0 0,1 0 0,0 0 0,0 0 0,0 0 0,0 0 0,0 0 0,-1 0 0,1 0 0,0 0 0,0 0-1,0 0 1,0 0 0,0 0 0,-1 0 0,1 0 0,0 0 0,0 0 0,0 0 0,0-1 0,0 1 0,0 0 0,-1 0-1,1 0 1,0 0 0,0 0 0,0 0 0,0-1 0,0 1 0,0 0 0,0 0 0,0 0 0,0 0 0,0 0 0,0-1-1,0 1 1,0 0 0,0 0 0,0 0 0,0 0 0,0 0 0,0-1 0,0 1 0,0 0 0,0 0 0,0 0-1,0 0 1,0-1 0,0 1 0,0 0 0,0 0 0,0 0 0,0 0-24,0-14-6488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18 9828,'0'0'1471,"0"0"-594,-21-3-455,-68-10-198,82 12-163,-1 1 0,1-1 0,0 1 1,0 1-1,0 0 0,0 0 0,0 0 0,0 1 0,0 0 1,0 0-1,1 0 0,-1 1 0,1 0 0,-10 6 0,3 1-46,0 1 0,1 0-1,0 0 1,-13 17 0,17-20-6,-27 32 58,3 2-1,0 1 1,3 1-1,2 1 0,2 2 1,2 0-1,2 2 1,2 0-1,-22 92 1,35-109-65,1 0 0,2 1 0,1-1 0,3 36 0,1-48-3,0-1 1,1 0 0,1 0 0,0-1 0,2 1-1,0-1 1,1 0 0,12 21 0,3-3-13,2 0 0,1-2 0,1-1 0,59 56 1,-61-67-89,1-1 1,2 0 0,0-2 0,1-2-1,0 0 1,57 23 0,-67-34-205,0 0 0,0-2-1,1 0 1,-1-1 0,37 2 0,-44-5 253,1-1 0,-1 0 0,0 0 0,1-1 0,-1 0 0,0-1 0,0 0 0,0-1 0,-1 0 0,1-1 0,10-6 0,1-5 50,-1 0 0,0-2 0,-1 0-1,-1-1 1,30-40 0,-22 22 100,-2-1 0,34-68 0,-47 77 114,-1 0 1,-1-1 0,-2 0 0,-1 0 0,-1-1 0,-2 0-1,-1 0 1,-1-52 0,-3 56-39,-1 1 0,-1 0 0,-1 0 0,-1 0-1,-1 0 1,-2 1 0,0 0 0,-2 1 0,-1-1 0,0 2 0,-28-41-1,18 33 11,-1 2-1,-1 0 1,-1 1-1,-49-41 1,57 55-28,0 1-1,-1 1 1,-1 1 0,0 1 0,-1 0 0,0 1 0,0 1 0,-1 1-1,-36-9 1,5 13-761,50 5-2274,1 8-3953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8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21 7748,'0'0'1819,"0"0"-488,0 0-480,0 0-290,0 0-143,0 0-129,-8-3 7,-1-1-173,0 1 1,0 0-1,0 1 1,-16-2-1,23 4-121,1-1 0,-1 1 0,0 0-1,0 0 1,0 0 0,0 0 0,1 0 0,-1 0-1,0 0 1,0 1 0,0-1 0,1 1 0,-1-1-1,0 1 1,1 0 0,-1 0 0,0-1 0,1 1-1,-1 0 1,1 1 0,-1-1 0,1 0 0,0 0-1,-1 0 1,1 1 0,0-1 0,0 1-1,0-1 1,0 1 0,0-1 0,0 1 0,1 0-1,-1 0 1,1-1 0,-1 1 0,1 0 0,-1 2-1,-1 10-218,1 0-1,0 0 0,1 0 1,0 0-1,1 0 0,1 0 1,1 0-1,-1 0 0,2-1 1,0 1-1,1-1 0,0 0 1,1 0-1,0-1 0,1 1 1,12 15-1,-17-26 161,0 0-1,-1 1 1,1-1 0,-1 1 0,1 0-1,-1 0 1,0-1 0,0 1 0,0 0-1,-1 0 1,1 0 0,-1 0-1,1 5 1,-1-6 44,0-1-1,-1 1 1,1 0-1,-1 0 1,1-1-1,-1 1 1,1-1-1,-1 1 1,0 0-1,0-1 1,0 1-1,0-1 1,0 0-1,0 1 1,0-1-1,0 0 1,-1 0-1,1 0 1,-1 1-1,1-1 1,0-1-1,-3 2 1,-25 12 308,-41 14 0,64-26-168,6-2-131,-1 0 1,1 0-1,0 0 0,-1 0 0,1 0 0,0 0 1,-1 1-1,1-1 0,0 0 0,-1 0 0,1 1 1,0-1-1,0 0 0,-1 0 0,1 1 0,0-1 1,0 0-1,0 0 0,-1 1 0,1-1 0,0 0 1,0 1-1,0-1 0,0 0 0,0 1 0,-1-1 1,1 0-1,0 1 0,0-1 0,0 1 0,0-1 1,0 0-1,0 1 0,0-1 0,0 0 0,1 1 1,-1-1-1,0 0 0,0 1 0,0-1 0,0 0 1,0 1-1,0-1 0,1 0 0,-1 1 0,0-1 1,0 0-1,1 0 0,-1 1 0,0-1 0,0 0 1,1 0-1,-1 1 0,0-1 0,1 0 0,-1 0 1,0 0-1,1 0 0,-1 1 0,0-1 0,1 0 1,-1 0-1,0 0 0,1 0 0,0 1 19,4 1-11,-1 1 0,0 0 0,0 0-1,0 1 1,0-1 0,-1 1 0,0 0 0,1 0 0,-1 0 0,0 0-1,-1 0 1,1 1 0,-1-1 0,0 1 0,0 0 0,0 0-1,-1-1 1,0 1 0,0 0 0,0 0 0,0 0 0,-1 1-1,0-1 1,0 5 0,0 6 217,-1-1-1,-1 1 1,0-1 0,-1 0-1,0 0 1,-9 22 0,9-27-38,0 1 1,1 0 0,0-1-1,0 14 1,1-22-245,1 1 0,0-1 0,0 1 0,0-1 0,0 1 0,0-1 0,0 1 0,0-1 0,1 1 0,-1-1 0,1 0 0,0 1 0,0-1-1,0 0 1,0 1 0,0-1 0,1 0 0,-1 0 0,0 0 0,1 0 0,0 0 0,1 2 0,11 3-3530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5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606 27 7635,'0'0'2503,"0"0"-577,0 0-720,0 0-245,-17-4-140,8 2-702,-13-4 215,0 1-1,-1 2 1,-40-2 0,41 4-178,0 1-1,0 1 1,0 2-1,0 0 1,0 1-1,-39 13 1,43-9-114,0 1 0,0 0 0,1 2 0,1 0 0,0 1 0,0 0 1,1 1-1,1 1 0,0 0 0,1 1 0,1 1 0,0 0 0,-14 26 0,20-31-56,2-1 0,0 1 0,0 1 0,1-1-1,0 0 1,1 1 0,-1 13 0,0 88-7,4-80 38,-2-13-19,6 110-6,-3-113 8,1 0 0,1-1 0,0 0 0,1 0-1,13 28 1,-8-24-19,2 0 0,0-1 0,1 0 0,1-1 0,1-1-1,27 26 1,-30-32 5,1 0-1,0-1 0,1 0 1,0-2-1,1 1 1,0-2-1,0 0 0,0-1 1,29 8-1,-22-11-8,-1-1-1,0 0 1,1-2-1,27-3 1,-39 1-3,-1 1 0,1-1 0,-1-1 0,0 0 0,0 0 0,0-1 0,0 0 0,16-11 0,4-5 41,29-24 0,-53 40-6,8-9-12,0 1 0,-1-2-1,-1 0 1,0 0 0,0-1 0,-2 0-1,0-1 1,-1 0 0,0-1 0,-1 1-1,-1-1 1,-1-1 0,0 1 0,2-19 0,2-28 28,-2-1 0,-4-95 0,-3 158-25,0-4 15,0 0 1,-1 0-1,0 0 1,0 0-1,-1 0 1,1 0-1,-1 1 1,-1-1-1,1 1 1,-1-1-1,0 1 1,-6-9-1,2 5 47,-1 1-1,1 0 1,-2 0-1,1 1 1,-1 0 0,-13-8-1,-2 1 193,0 2 0,0 1 0,-1 1 0,-51-14 0,-17 6 330,67 15-5210,42 3-752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3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8772,'0'0'1489,"0"0"-990,0 0-606,0 0-131,1 4-55,3 1 342,10 13-230,21 39-1,-31-49 50,0 0 0,-1 0-1,0 0 1,-1 1 0,0-1-1,0 1 1,-1-1 0,1 18-1,-2-18-37,0 1-1,-1-1 0,0 0 0,0 1 1,-1-1-1,0 0 0,0 0 0,-1 0 1,-4 8-1,4-8-91,0 0 0,0 0 0,1 0 0,0 0 1,0 1-1,1-1 0,0 1 0,1-1 0,-1 1 0,2-1 1,-1 1-1,4 13 0,1 2 207,2-1-1,1 0 1,12 23-1,-17-38 84,0 1-1,0-1 1,0 1-1,-1-1 0,-1 1 1,1 0-1,-1 16 1,-1-19 253,-1-1 1,1 0-1,-1 1 0,0-1 1,-1 0-1,1 0 1,-1 0-1,0 0 0,0 0 1,-1 0-1,1-1 1,-1 1-1,-7 7 0,6-8-81,0 0 0,0 1 0,1-1 0,-1 1-1,1-1 1,0 1 0,0 0 0,0 0 0,1 1-1,0-1 1,0 0 0,0 1 0,0-1 0,1 1-1,0 0 1,0-1 0,1 10 0,0-4-50,0 0 1,-1 0 0,0 0-1,-1-1 1,0 1-1,-5 12 1,5-18 44,0 0-1,-1 0 1,1 0-1,-2 0 1,1 0-1,0 0 1,-1-1-1,0 0 1,0 1-1,0-1 1,0-1-1,-1 1 1,-6 3-1,5-4 23,4-3-4761,2 0-936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4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6899,'0'0'1027,"0"0"-488,0 0-320,0 0-46,0 0 172,-5-11 47,6 54-291,16 140 323,-8 239 0,-10-307-466,-12 888 181,11-711-106,5 332 35,18-347-1049,1 61-829,-21-198 450,-27 235-1,8-238 1457,7 1 0,10 228 0,4-319-203,2 1 0,2-1-1,2-1 1,16 49 0,-23-89-239,-1 0 0,0 1-1,-1-1 1,1 0 0,-2 13 0,1-8-1256,0-9 1356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4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52 326 3442,'0'0'1691,"0"0"-317,0 0-227,0 0-96,0 0-258,0 0-25,-9 3 43,-26 8-192,35-11-535,0 0 1,-1 0-1,1 1 1,0-1-1,0 0 1,0 0-1,-1 0 1,1 0-1,0 0 0,0 0 1,0 0-1,-1 0 1,1 0-1,0 0 1,0 0-1,-1 0 0,1 0 1,0 0-1,0 0 1,0-1-1,-1 1 1,1 0-1,0 0 1,0 0-1,0 0 0,-1 0 1,1 0-1,0-1 1,0 1-1,0 0 1,0 0-1,0 0 1,-1 0-1,1-1 0,0 1 1,0 0-1,0 0 1,0 0-1,0-1 1,-1-11 449,8-13-775,12-20 406,2 1 0,2 1 0,1 1 0,32-39-1,-52 75-174,-2 2 14,0 1 0,0 0 1,1 0-1,-1 0 0,1 0 0,-1 0 0,1 0 0,0 1 0,0 0 0,1-1 0,-1 1 0,5-2 0,-7 4 7,-1 1 0,1-1 1,-1 1-1,0-1 0,1 1 0,-1-1 0,0 1 0,1-1 0,-1 1 1,0-1-1,0 1 0,1 0 0,-1-1 0,0 1 0,0-1 0,0 1 1,0 0-1,0-1 0,0 1 0,0 0 0,0-1 0,0 1 0,0 1 1,-1 25 13,1-23-16,-3 24 17,0 0 0,-2 0 0,-11 33 1,-7 39 28,17-48-37,1 79 1,5-130-116,0-1-1,0 1 1,0 0-1,0 0 1,0-1-1,0 1 1,0 0-1,1 0 1,-1-1-1,0 1 1,1 0-1,-1-1 1,0 1-1,1 0 1,-1-1-1,1 1 1,-1-1-1,1 1 1,-1-1-1,1 1 1,0-1-1,-1 1 1,1-1-1,-1 1 1,1-1-1,0 0 1,-1 1-1,1-1 1,0 0-1,0 0 1,-1 0-1,1 1 1,0-1-1,0 0 1,-1 0-1,1 0 1,0 0-1,0 0 1,-1 0-1,1 0 1,0-1-1,0 1 1,-1 0-1,2-1 1,6 1-1930,-2 0-7348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4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735 111 4434,'0'0'160,"0"0"19,0 0 210,0 0 601,0 0 259,0 0-43,-21 0 4824,4-1-5031,-41-15-185,25 7-400,0 1 0,-1 1 0,0 2 0,-39-2 0,63 7-397,1-1-1,0 1 1,0 1-1,0 0 0,-1 0 1,1 1-1,0 0 0,1 0 1,-1 1-1,0 0 0,1 1 1,-1 0-1,1 0 1,-11 8-1,-7 9-18,2 0 0,0 2 0,1 0 0,1 2 0,2 1 0,0 0 0,2 1 0,0 1 0,3 1 1,-24 57-1,29-54-14,2 1 0,1 0 0,1 0 0,2 1 0,2 0 0,0-1 0,3 1 0,4 37 0,-2-55 16,0 1 0,1-1 1,1 0-1,0 0 1,2-1-1,-1 0 1,2 0-1,0 0 1,12 15-1,11 13-34,56 59-1,-72-86 29,1 0 0,1 0 0,0-2-1,25 16 1,-30-23 8,0 0-1,1-1 1,-1-1 0,1 0 0,1 0-1,-1-1 1,0-1 0,19 2-1,-3-2-5,1-1-1,-1-2 0,1 0 0,-1-3 1,50-9-1,-57 7 0,-1-1 0,1-2 0,-1 0 1,0-1-1,-1-1 0,0-1 0,-1 0 0,20-16 0,-15 7 1,0 0-1,-2-1 1,0-2-1,-2 0 0,0-1 1,17-28-1,-25 33 20,-2 0 1,0 0-1,-1-1 1,-1 0 0,-1-1-1,-1 0 1,-1 0-1,-1 0 1,3-34-1,-5 23 4,-2 1-1,-1-1 1,-5-34-1,2 46 9,0 1-1,-2 0 0,0 0 1,-1 0-1,0 1 1,-13-20-1,0 3 120,-1 2 1,-2 0-1,-1 1 0,-2 2 1,0 1-1,-45-38 0,66 64-86,1 0 1,0 1-1,-1-1 0,0 1 0,1 0 0,-1 0 0,0 1 0,0-1 0,0 1 0,0 0 0,-9 0 0,-25-6 135,38 6-172,0 1 1,0-1-1,0 0 1,-1 0 0,1 0-1,0 0 1,0 0-1,0 0 1,1 0 0,-1 0-1,0 0 1,0 0 0,1 0-1,-1 0 1,0-1-1,1 1 1,-1 0 0,1-1-1,0 1 1,-1 0 0,1-1-1,0 1 1,0 0-1,0-1 1,0 1 0,0-1-1,0 1 1,0 0 0,0-1-1,1 1 1,-1 0-1,1-3 1,0-8-86,2 10 19,-2 2 48,-1 0-1,1-1 1,-1 1-1,1 0 1,-1 0-1,1-1 1,-1 1-1,1 0 1,-1-1-1,1 1 1,-1-1-1,0 1 1,1 0-1,-1-1 1,1 1-1,-1-1 1,0 1-1,0-1 1,1 1-1,-1-1 1,0 0-1,0 1 1,0-1-1,0 1 1,1-1-1,-1 1 1,0-1-1,0 0 1,0 1-1,0-1 1,0 1-1,-1-1 1,1 1-1,0-2 1,0 1-6,0 0 1,0 0-1,0 0 1,0 0-1,0 0 0,1 0 1,-1 0-1,0 0 1,1 0-1,-1 0 1,1 0-1,-1 0 0,1 0 1,-1 1-1,1-1 1,-1 0-1,1 0 0,0 0 1,0 1-1,-1-1 1,1 0-1,0 1 1,0-1-1,0 1 0,0-1 1,0 1-1,-1-1 1,1 1-1,0 0 0,0-1 1,0 1-1,2 0 1,37-1-1016,-26 2-620,0-1-3481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96 5603,'0'0'923,"0"0"96,0 0 256,0 0 190,0 0 7,0 0-279,0 0-329,0 0-207,-6 0-345,-38 0 1651,44 0-1899,0 0-29,0 0-54,0-16-109,0 13 126,0 0-1,1 0 1,-1-1-1,1 1 0,0 0 1,-1 0-1,1 0 0,1 0 1,-1 0-1,0 0 1,1 0-1,0 1 0,0-1 1,-1 0-1,2 1 1,-1-1-1,0 1 0,0 0 1,1 0-1,-1 0 1,1 0-1,0 0 0,-1 1 1,1-1-1,0 1 1,0-1-1,0 1 0,0 0 1,0 0-1,5 0 1,4-2-6,-1 2 1,1-1 0,0 1 0,-1 1-1,1 0 1,0 1 0,16 3 0,-24-4 1,0 1 1,0 0-1,0 0 1,-1 0-1,1 0 1,0 1 0,-1-1-1,1 1 1,-1 0-1,0 0 1,0 1-1,1-1 1,-1 0-1,-1 1 1,1 0 0,0 0-1,-1 0 1,1 0-1,-1 0 1,0 0-1,0 1 1,0-1 0,-1 1-1,1-1 1,-1 1-1,0 0 1,0-1-1,0 1 1,0 0-1,-1 0 1,1 0 0,-1 0-1,-1 6 1,1 2-86,-2-1-1,1 0 1,-2 1 0,0-1 0,0 0 0,-1 0 0,0-1 0,-1 1 0,0-1-1,-9 15 1,-19 20-182,-2-2-1,-2-1 1,-61 54 0,97-96 275,1 0 0,0 1 0,0-1 0,0 0 0,0 0 0,0 0 1,0 0-1,-1 0 0,1 0 0,0 0 0,0 1 0,0-1 1,0 0-1,0 0 0,0 0 0,0 0 0,0 1 0,0-1 0,-1 0 1,1 0-1,0 0 0,0 0 0,0 1 0,0-1 0,0 0 1,0 0-1,0 0 0,0 0 0,0 1 0,0-1 0,0 0 0,1 0 1,-1 0-1,0 0 0,0 1 0,0-1 0,0 0 0,0 0 1,0 0-1,0 0 0,0 1 0,0-1 0,1 0 0,-1 0 0,11 4-1,11 0 6,-5-3-95,76 1 909,-86-2-1042,1 0 0,-1-1 0,1 0 0,-1 0 0,0-1 1,1 0-1,-1 0 0,0-1 0,9-5 0,-13 5-3957,-3 0-1942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31 7171,'0'0'2239,"0"0"-140,0 0-1074,0 0-572,0 0-69,-20-5 3,-61-16 112,75 19-467,1 1 0,0 1-1,-1-1 1,1 1 0,-1 0-1,1 0 1,-1 0 0,1 1-1,0 0 1,-1 0 0,1 0-1,0 1 1,0-1 0,-1 1-1,-8 5 1,5 0-42,0 0 0,0 0 0,1 0 1,0 1-1,-9 12 0,10-12 21,-12 13-14,2 2-1,0 0 0,2 1 1,1 1-1,0 0 1,2 1-1,1 0 1,1 1-1,2 0 0,0 0 1,2 1-1,1 0 1,1 0-1,0 51 1,3-33 3,3-1 0,13 79 0,-12-108-1,1-1-1,1 0 1,0 0-1,1 0 0,0 0 1,1-1-1,1 0 0,0-1 1,1 0-1,0 0 1,18 18-1,-20-25-16,-1 0 0,2-1 0,-1 0 1,1 0-1,-1 0 0,1-1 0,1-1 0,-1 1 0,0-1 0,1-1 0,0 1 1,-1-1-1,1-1 0,0 0 0,0 0 0,0-1 0,0 0 0,14-2 0,-9 1-147,-1-2-1,0 0 1,1 0-1,-1-2 1,0 1-1,-1-2 1,1 1-1,-1-2 0,0 0 1,0 0-1,13-12 1,-2-2 129,0 0 0,-2-2 0,0 0 0,-2-2 0,28-45 0,-35 49 176,-1 0-1,0-1 1,-2 0 0,-1-1-1,-1 0 1,0-1 0,5-44-1,-9 41 94,-2-1 0,-1 1 0,0 0 0,-2-1 0,-2 1 0,-12-50 0,12 63-38,-1 0 0,0 1 1,-1-1-1,-1 1 1,0 1-1,-1 0 1,0 0-1,-1 0 1,0 1-1,-1 0 1,0 1-1,-1 0 1,0 0-1,-20-12 0,23 17-198,0 1 0,0 0 0,-1 1 0,1-1 0,-1 2 0,0-1 0,0 1 0,0 1-1,0 0 1,-1 0 0,-9 1 0,16 0-332,3 0 258,-1 0 1,1 0-1,0-1 1,0 1 0,0 0-1,-1 0 1,1 0-1,0 0 1,0 0-1,0 0 1,0 0-1,-1 0 1,1 1-1,0-1 1,0 0-1,0 0 1,0 0-1,-1 0 1,1 0-1,0 0 1,0 0-1,0 0 1,0 0-1,0 0 1,-1 1-1,1-1 1,0 0-1,0 0 1,0 0 0,0 0-1,0 0 1,0 0-1,0 1 1,-1-1-1,1 0 1,0 0-1,0 0 1,0 0-1,0 1 1,0-1-1,0 0 1,0 0-1,0 0 1,0 1-1,0-1 1,0 0-1,0 0 1,0 0-1,0 0 1,0 1-1,0-1 1,0 0-1,0 0 1,1 0-1,-1 1 1,0 14-8648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6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9572,'0'0'2914,"0"0"-1330,0 0-687,0 0-49,0 0-688,0 0 224,-12 101-384,-3-31 16,3-6 17,6-3-33,6-4 0,0-8-33,0-7-1167,0-39-2226,0-3-1936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6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15159,'0'0'1553,"0"0"-1537,0 0-16,0 0-32,125-33 32,-71 26 48,-1 5-32,-7 0 64,-11 2-80,-8 0-64,-8 0-561,-9 18-1968,-10-8-2257,0 1-3858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7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1697,'0'0'7753,"0"0"-5824,0 0-1761,6 11-30,-3-6-109,1 2 1,0 0 1,-1 0-1,0 0 1,0 0-1,-1 1 1,0 0-1,0-1 1,-1 1-1,1 14 1,-2 93-1747,-1-156 2957,1-46 26,0 80-1202,1 0 0,0 0 1,1 0-1,-1 1 0,1-1 0,0 1 0,1-1 0,0 1 0,7-12 0,-9 16-18,1 1-1,-1-1 1,1 1-1,0-1 1,0 1-1,0 0 1,0 0-1,-1-1 1,1 1-1,1 1 1,-1-1-1,0 0 1,0 0-1,0 1 1,0-1 0,1 1-1,1 0 1,45 0 691,-27 1-620,1-1-559,1-1 0,27-5 0,-47 5-2584,-4 0-1140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7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10373,'0'0'2468,"0"0"-1321,0 0-784,0 0-211,0 9-40,0 0-101,0-2-8,0 0 0,0 1 0,0-1 1,1 0-1,0 0 0,0 0 0,1 0 0,0 0 0,0 0 0,6 11 0,-7-17-94,0 0-1,-1 0 1,1 0-1,0 0 1,0-1-1,0 1 1,0 0 0,0 0-1,1 0 1,-1-1-1,0 1 1,0-1 0,0 1-1,1-1 1,-1 1-1,0-1 1,0 0-1,1 0 1,-1 1 0,0-1-1,1 0 1,-1 0-1,0 0 1,1 0-1,-1-1 1,0 1 0,1 0-1,-1-1 1,0 1-1,2-1 1,2-2-255,1 0-1,-1 0 1,0-1 0,0 1-1,6-6 1,6-5 1136,-16 14-206,-1 0 662,0 0 147,0 0-286,1 22-416,1-16-673,0 1-1,1-1 1,-1 1 0,1-1-1,7 10 1,9 6-1536,-18-21 1127,0 0 0,0 0 0,1-1 1,-1 1-1,0 0 0,1 0 0,-1-1 1,0 1-1,1-1 0,-1 1 0,1-1 1,-1 0-1,3 1 0,2-1-5260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13270,'0'0'1153,"0"0"-652,0 0-445,0 0-104,0-6-53,3-9 85,-1 14 48,3 27 139,2 59 351,-6 37-104,2 42-281,-2-159-140,-1-1-5,0 0 0,0 0 0,0-1 0,1 1-1,0 0 1,0 0 0,0-1 0,0 1 0,1 0 0,-1-1-1,1 0 1,3 6 0,-2-35-502,-6-30-215,-11-63 0,-3-52 158,16 154 570,1 5 38,-1 0 0,2 0-1,-1 0 1,2 0-1,3-15 1,-4 23-31,1 0 1,-1 1-1,1-1 1,0 1-1,0-1 1,0 1-1,1-1 1,-1 1-1,1 0 1,0 0-1,0 0 1,0 1-1,0-1 1,0 1-1,1 0 1,-1-1-1,1 1 1,-1 1-1,7-3 1,4-1 3,0 2 1,0-1 0,1 2-1,-1 0 1,1 1 0,0 0-1,-1 1 1,1 0 0,23 5-1,-36-4-6,1-1-1,-1 1 1,0 0-1,0 0 1,0 0-1,0 0 1,0 0-1,0 0 1,-1 0-1,1 1 1,0-1-1,-1 1 1,1-1-1,0 1 1,-1 0-1,0 0 1,1-1-1,-1 1 0,0 0 1,0 0-1,0 0 1,0 0-1,-1 0 1,1 1-1,0-1 1,-1 0-1,0 0 1,1 0-1,-1 1 1,0-1-1,0 0 1,0 0-1,-1 1 1,0 3-1,0 1 81,0-1 0,0 1 0,-1 0 0,0 0 0,-1-1 0,1 1 0,-1-1 0,0 0 0,-8 11 0,-10 7 27,-25 22 0,31-33-432,1 1-1,0 1 0,1 0 1,0 1-1,-11 20 1,22-33-2810,2-1-728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8:5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11445,'0'0'750,"0"0"-446,0 0 152,0 0-56,19 2-157,-14-1-238,167 13 89,-169-13-83,0-1 0,0 0 0,-1 0 0,1 0 0,0-1 0,-1 1 0,1-1 0,0 1 0,-1-1 0,1 0 0,0 0 0,-1 0 0,1 0 0,-1-1 0,0 1 0,4-3 0,-4 1 43,-1 1 0,1-1 0,-1 1 0,0-1 0,0 0 0,0 0 0,0 1 0,0-1 0,0 0 0,-1 0 0,1 0 0,-1 0 0,0 0 0,0 0 0,0-4 0,-1 6-10,1 0 0,0-1 0,0 1 0,-1 0 0,1-1 0,0 1 0,-1 0 0,0 0 0,1 0 0,-1-1 0,0 1 0,1 0 0,-1 0 0,0 0 0,0 0 0,0 0-1,0 0 1,0 1 0,0-1 0,0 0 0,0 0 0,0 1 0,0-1 0,-1 0 0,1 1 0,0-1 0,0 1 0,-1 0 0,1-1 0,0 1 0,-1 0 0,1 0 0,0 0 0,-1 0 0,1 0 0,0 0 0,-1 0 0,-1 1 0,-3-1 54,1 1 0,-1 0 0,1 0 1,-1 0-1,1 1 0,-1 0 0,1 0 0,-9 4 1,7 0-86,1-1 1,0 1 0,-1 0 0,2 0 0,-1 1 0,1 0-1,0 0 1,0 0 0,1 1 0,0 0 0,1-1 0,-1 1-1,1 1 1,1-1 0,0 0 0,0 1 0,0-1 0,1 1-1,1-1 1,-1 1 0,1-1 0,1 1 0,-1 0 0,2-1-1,-1 1 1,5 12 0,-4-17-16,0 0 1,1 0-1,0 0 1,0 0-1,0 0 0,0 0 1,1-1-1,-1 0 0,1 0 1,0 0-1,0 0 1,0 0-1,0-1 0,1 0 1,-1 1-1,1-2 0,-1 1 1,1-1-1,0 1 0,0-1 1,6 0-1,50 6-1477,-6-8-3628,-29-1-2421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0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8148,'0'0'2673,"0"0"-512,0 0-32,0 0 32,0 0-1137,0 0-1024,0 0-192,-29 40-656,25-23-1489,-7 2-3458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1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7475,'0'0'5587,"0"0"-4819,0 0-768,0 0-1184,0 0-1634,0 0-5441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66 14711,'0'0'664,"0"0"-949,0 0 162,13-10 102,44-32-30,-55 41 51,-1-1-1,1 1 1,0 0 0,0-1-1,0 1 1,1 0 0,-1 1-1,0-1 1,0 0 0,0 0 0,1 1-1,-1-1 1,0 1 0,1 0-1,-1 0 1,0 0 0,1 0-1,-1 0 1,0 0 0,1 1 0,-1-1-1,0 1 1,0 0 0,1-1-1,-1 1 1,0 0 0,0 0 0,0 1-1,0-1 1,0 0 0,0 1-1,0-1 1,-1 1 0,3 2-1,-1 0 7,0-1-1,0 2 0,-1-1 1,0 0-1,1 0 0,-2 1 1,1-1-1,0 1 0,-1-1 1,0 1-1,0 0 0,0 0 1,0 5-1,-1-4-173,0 1 0,-1-1 1,1 0-1,-1 1 0,0-1 0,-1 0 1,1 1-1,-1-1 0,0 0 1,-1 0-1,0-1 0,0 1 0,0 0 1,0-1-1,-1 0 0,0 0 0,0 0 1,-1 0-1,1 0 0,-1-1 1,0 0-1,-8 6 0,1-3 102,-8 6 481,19-12-420,1-1 0,0 1-1,0-1 1,0 0 0,-1 1 0,1-1-1,0 1 1,0-1 0,0 1-1,0-1 1,0 1 0,0-1 0,0 1-1,0-1 1,0 0 0,0 1 0,0-1-1,0 1 1,0-1 0,0 1 0,1-1-1,-1 1 1,0-1 0,0 0-1,0 1 1,1-1 0,-1 1 0,0-1-1,0 0 1,1 1 0,-1-1 0,0 0-1,1 1 1,-1-1 0,1 0 0,-1 1-1,0-1 1,1 0 0,-1 0-1,1 0 1,-1 0 0,0 1 0,1-1-1,0 0 1,27 14-7,-15-8 128,-1 0 1,23 16 0,-32-20-65,-1 0 1,0-1 0,0 1 0,1 1-1,-1-1 1,-1 0 0,1 0 0,0 1-1,0-1 1,-1 1 0,1-1 0,-1 1-1,0 0 1,0 0 0,0-1 0,0 1 0,-1 0-1,1 0 1,0 4 0,-1-4-3,0 0 1,0 0 0,0 0-1,0 0 1,0 0-1,-1 0 1,1-1 0,-1 1-1,0 0 1,0 0-1,0 0 1,0-1 0,0 1-1,-1-1 1,1 1-1,-1-1 1,1 1 0,-1-1-1,0 0 1,0 0-1,0 0 1,0 0 0,-1 0-1,1 0 1,0 0-1,-1-1 1,0 1 0,-4 1-1,-5 2 21,1 0 1,0-1-1,-1 0 0,0-1 1,0 0-1,0-1 0,-20 1 1,-19-2-3604,42-1 1123,5-3-932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4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9 7299,'-17'-1'2924,"4"-1"-2534,-23-1 972,-42 0 1,66 3-1197,0 1 1,0 0-1,0 1 1,0 1-1,0-1 1,1 2-1,0 0 1,-19 8-1,15-3-170,0 0 1,1 0-1,1 1 0,0 1 1,0 0-1,1 1 0,0 0 1,1 1-1,1 1 0,0-1 1,0 2-1,2-1 0,0 1 1,0 0-1,2 1 0,0 0 0,0 0 1,2 0-1,0 1 0,-2 18 1,3 4-20,2-1 0,6 72 1,-1-86 14,0 1 1,2-1 0,0-1-1,2 1 1,16 34 0,-9-27-121,1-1 1,2-1-1,38 50 0,-48-70 89,0 0 0,1 0 0,0 0 0,0-2 0,1 1 0,-1-1 0,2 0 0,-1-1 0,1 0 0,0-1 0,0 0-1,1-1 1,0 0 0,12 2 0,-10-3-5,-1-1 1,1-1-1,-1 0 0,1-1 0,0 0 0,-1-1 1,1-1-1,-1 0 0,1 0 0,-1-2 1,0 0-1,0 0 0,-1-1 0,1-1 0,-1 0 1,21-13-1,-11 2 107,-1-1 1,0-1-1,-2-1 1,0 0-1,-1-1 1,-1-1-1,-1-1 1,-1-1-1,-1 0 1,-1 0-1,-2-1 0,0-1 1,-1 0-1,-2-1 1,-1 0-1,-1 0 1,-1 0-1,3-56 1,-8 54 456,-5-53 1,4 71-337,-2 1 1,1-1-1,-1 1 0,-1-1 0,0 1 1,0 0-1,-1 0 0,-6-9 1,5 11-8,0 1 0,0-1 1,0 1-1,-1 0 1,0 1-1,0 0 1,0 0-1,-1 0 0,-10-5 1,6 10 725,12 1-854,-1 0 0,1 1 1,-1-1-1,1 0 1,-1 0-1,1 0 0,-1 0 1,1 0-1,-1 0 1,1 0-1,-1 0 0,1 0 1,-1 0-1,0 0 1,1-1-1,-1 1 0,1 0 1,-1 0-1,1 0 1,0-1-1,-1 1 1,1 0-1,-1-1 0,1 1 1,-1 0-1,1-1 1,0 1-1,-1 0 0,1-1 1,0 1-1,-1-1 1,1 0-66,0 1 34,0 0-28,0 0 20,0 0-103,0 0 1,1-1-1,-1 1 0,0 0 0,0-1 0,1 1 0,-1-1 0,0 1 0,1 0 0,-1 0 1,1-1-1,-1 1 0,0 0 0,1 0 0,-1-1 0,1 1 0,-1 0 0,0 0 1,1 0-1,-1 0 0,1 0 0,-1 0 0,1 0 0,-1 0 0,1 0 0,0 0 0,4 7-4482,-4 9-4528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9668,'0'0'1911,"0"0"-1306,0 0-490,0 0 117,0 0 475,0 0-296,-5 20-302,0 0-84,1-3-3,0-1 0,-1 0 0,-1 0 0,0 0 1,-13 21-1,14-29 78,0 0 0,0 0 0,1 1 0,0 0 0,0 0 1,1 0-1,0 0 0,1 1 0,0-1 0,1 1 0,0-1 0,0 11 1,1-18-98,1-1 1,-1 1-1,1-1 1,0 1-1,0-1 1,0 0-1,0 1 1,0-1-1,0 0 1,0 0-1,0 1 1,0-1-1,0 0 1,1 0-1,-1 0 1,0-1-1,1 1 1,-1 0-1,1 0 0,-1-1 1,1 1-1,-1-1 1,1 1-1,-1-1 1,1 0-1,0 0 1,2 0-1,48 4 124,-50-4-114,179-9 451,-104-3-2825,-76 12 1918,7-2-421,-6-1-2714,-2 1-245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5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9332,'0'0'1137,"0"0"-1137,0 0 0,0 0 224,0 0-16,-4 129 288,0-67 225,-2-1-321,2-3 16,4-8-224,-2-13-192,2-8 0,0-12-48,0-17-2881,0 0-5011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39 6179,'0'0'2179,"0"0"-340,0 0-740,-17-3-424,-128-18 451,89 14 332,-78-1 0,127 9-1454,1 0 1,-1 0 0,1 1 0,-1-1 0,1 1 0,0 1-1,0-1 1,0 1 0,0 0 0,0 1 0,1-1 0,-1 1-1,1 0 1,0 0 0,0 1 0,1 0 0,-1 0-1,1 0 1,0 0 0,0 0 0,-3 7 0,-6 10-52,1 1 1,1 1-1,-17 49 1,20-48-29,2 0 0,0 0 1,2 1-1,-3 44 1,7-52 51,1-1 1,0 1 0,1 0 0,1-1 0,0 1 0,1-1 0,12 29 0,-3-15-7,2 0 1,1-1-1,1 0 1,2-2-1,1 0 0,44 48 1,-52-64 12,0-1 1,2 0 0,-1-1-1,1 0 1,0-1 0,1-1-1,0 0 1,0-1 0,1 0-1,0-2 1,0 0 0,1 0-1,-1-2 1,1 0 0,32 1 0,-35-4-3,0 0 1,1-1 0,-1-1 0,0 0 0,0-1-1,0 0 1,0-1 0,-1-1 0,1 0 0,-1-1 0,0-1-1,-1 0 1,1 0 0,-2-1 0,15-12 0,-10 7 2,-1-1 0,-1 0 1,0-1-1,-1 0 0,-1-1 1,0 0-1,-1-1 0,0-1 1,12-30-1,-14 24 1,-1 0-1,-1-1 1,-1 0 0,-2-1-1,0 1 1,-2-1 0,0-28-1,-1 6 82,0 17 74,-1 1 0,-4-36 0,3 58-48,0 1 0,0 0 1,-1-1-1,0 1 0,-1 0 1,0 0-1,0 0 0,0 1 0,-1-1 1,0 1-1,0-1 0,0 1 1,-1 0-1,-5-5 0,-5 0 2253,12 8-6666,3 3 601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0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1082 2434 336,'0'0'1585,"0"0"373,0 0-245,-19 5-304,-58 14-94,66-16-916,-1-1 0,1-1 1,-1 0-1,1-1 0,-1 0 0,0 0 1,1-1-1,-1-1 0,1 0 0,0-1 1,0 0-1,0 0 0,-12-7 1,-3-3-24,1-2 1,0 0-1,-35-31 1,29 23-250,-34-22 0,31 26 57,11 7-53,0-1-1,1-2 0,1 0 0,0-1 0,-21-21 1,12 6-64,16 18-4,1-1 1,0 0 0,1 0-1,1-1 1,0-1-1,-10-20 1,-48-91-15,7 14 17,54 95-70,1 1 1,1-2 0,1 1 0,1-1 0,-3-20 0,-3-99 17,2 25 41,-27-78 79,1 0 79,17-343 320,18 377-458,0 147-64,-1 0-1,2 0 1,-1 1-1,1-1 1,1 1 0,0 0-1,0-1 1,1 1-1,0 1 1,1-1-1,-1 0 1,2 1-1,-1 0 1,1 0-1,1 1 1,-1 0-1,15-12 1,7-4 45,2 2 0,0 1 0,47-23 0,-70 39-53,9-7 77,-12 8-84,-1 1-1,1-1 0,0 1 1,0 0-1,0 0 0,9-2 1,-13 3-245,0 1-394,0 14-9596,0-10 4882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10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6035,'0'0'1019,"0"0"-670,0 0-143,0 0 247,0 0 209,0 0 53,6-1 211,-3 0-841,0 1-1,0 0 1,0 0 0,0 0 0,0 1 0,1-1-1,-1 1 1,0 0 0,0 0 0,0 0 0,-1 0 0,1 0-1,0 1 1,0-1 0,4 5 0,-1-2 73,0 0 0,-1 1-1,0 0 1,0 0 0,-1 0 0,1 0 0,5 10 0,-9-12-24,1 1 1,-1-1 0,0 0-1,0 1 1,0-1 0,-1 1-1,1 0 1,-1-1 0,0 1-1,0-1 1,0 1-1,-1 0 1,0 4 0,-1 1-64,0 0 1,0 0 0,-7 15-1,-1-4-87,2 0 1,1 0-1,-8 30 0,10 2-5393,5-37-1858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1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10837,'0'0'2470,"0"0"-802,0 0-750,0 0-548,3 13-247,-2-6-120,-1-3-5,1 0 1,-1 1-1,1-1 0,0 0 0,0 0 0,0 0 1,1 1-1,0-1 0,0 0 0,0-1 0,0 1 1,0 0-1,1-1 0,-1 1 0,1-1 0,0 0 1,0 0-1,0 0 0,1 0 0,-1 0 1,1-1-1,0 0 0,6 4 0,2-3-73,0-1 0,0 0-1,0-1 1,0 0 0,0-1 0,22-3-1,-18 2 50,-1 1 0,1 0-1,21 2 1,-34-1 27,1 0-1,-1 1 1,1-1 0,-1 1-1,0-1 1,0 1 0,0 0-1,0 0 1,0 0 0,-1 0-1,1 1 1,0-1 0,-1 1 0,0 0-1,0 0 1,0-1 0,0 1-1,0 1 1,0-1 0,-1 0-1,1 0 1,-1 1 0,0-1-1,0 0 1,1 8 0,1 8 35,0 0-1,-2 1 1,0 27 0,-1-36 0,-11 279 188,4-211-2054,7-48 207,2-28 830,1-11 85,12-38-2136,-6 5-531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23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1697,'2'16'5968,"23"145"-7273,-24-158 1284,-1 0 0,1 0-1,0-1 1,0 1 0,1 0 0,-1-1-1,0 1 1,1-1 0,0 1 0,-1-1-1,1 0 1,0 0 0,0 0-1,0 0 1,5 4 0,-5-6 58,-1 1-1,1 0 1,-1 0-1,1-1 1,-1 1 0,1-1-1,0 0 1,-1 1 0,1-1-1,0 0 1,-1 0-1,1 0 1,0 0 0,-1 0-1,1-1 1,0 1 0,-1 0-1,1-1 1,0 1-1,-1-1 1,1 0 0,-1 1-1,1-1 1,-1 0 0,1 0-1,-1 0 1,0 0-1,1 0 1,-1 0 0,1-2-1,14-15 531,-2 0-1,0-1 0,-2-1 1,0 0-1,11-25 0,-5 10-247,-15 29-308,0 2 128,-1 0 0,0 0 0,0 0 0,0 0 1,-1-1-1,1 1 0,-1 0 0,0-1 1,1-6-1,-2 11-2137,0 0-3077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2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 9108,'0'0'208,"0"0"-208,-8 97 48,16-73-96,9-10 0,5-10-64,3-4 112,4 0 96,6-23-32,3-10 176,5-9-240,-5-5-144,-30 28-2401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24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 11397,'0'0'1131,"0"0"-973,0 0-217,16-10-146,55-37-601,-66 42 693,0 1-1,0-1 1,0 0-1,-1 0 1,0-1-1,0 1 1,0-1 0,-1 0-1,0 0 1,0 0-1,0 0 1,-1 0 0,0-1-1,2-12 1,-1 1 429,-2 0 0,0-1 1,-2-28-1,0 40-91,1 4-9,-1 1 0,0-1 0,0 0 0,0 1 0,0 0 0,0-1 0,0 1 0,-1 0 1,1-1-1,-1 1 0,-2-2 0,3 3-149,1 0 0,-1 0 0,0 0 0,0 0 0,1 1 0,-1-1 0,0 0 0,0 1 0,0-1 0,0 0 0,0 1 0,0-1 0,0 1 0,0 0 0,0-1 0,0 1 1,0 0-1,0-1 0,0 1 0,0 0 0,0 0 0,0 0 0,0 0 0,0 0 0,0 0 0,0 0 0,0 1 0,0-1 0,-1 0 0,1 1 0,-1 0 0,0 2-70,0 0 0,0 0 1,1 1-1,-1-1 0,1 1 0,0-1 0,0 1 0,1-1 0,-1 1 0,1 0 0,-1-1 0,1 6 0,-1 4-1,-7 69-1947,2 115 1,6-184 1443,0-11 338,0 1 1,0 0-1,0-1 0,0 1 0,0 0 0,1-1 0,-1 1 0,1-1 0,0 1 1,0-1-1,0 1 0,0-1 0,0 0 0,0 1 0,3 3 0,-2-4 84,1-1-1,-1 0 1,0 1 0,1-1-1,-1 0 1,0 0-1,1 0 1,-1-1 0,1 1-1,0 0 1,-1-1-1,1 0 1,-1 0 0,1 1-1,5-2 1,-3 1-248,-3 0 454,1-1 0,-1 1 0,0 0 0,0 0 0,0 0 0,1 1 1,-1-1-1,0 0 0,0 1 0,0-1 0,1 1 0,-1 0 0,0 0 1,0 0-1,0 0 0,0 0 0,-1 0 0,1 1 0,0-1 0,0 0 0,1 3 1,0-1-187,0 0 1,1 0 0,-1 0 0,1 0 0,0-1 0,-1 1 0,1-1 0,0 0 0,1 0 0,-1 0 0,0-1 0,0 0 0,1 1 0,-1-2 0,1 1 0,-1 0-1,1-1 1,-1 0 0,1 0 0,5-1 0,-6 1-266,0-1 0,0 0 0,0 0 0,0 0 0,0 0 0,0-1 0,-1 1 0,1-1 0,0 0 0,-1 0 0,0-1 0,1 1-1,-1-1 1,3-3 0,5-7-3010,-4 4 4796,-4 5 4462,-5 15-1130,0 0-4672,-4 26-1293,6-27-2833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12150,'0'0'2016,"0"0"-2016,0 0-240,0 0-528,0 0-481,0 0-1072,0 0-864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2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1 350 2065,'5'-4'413,"1"1"1,-1-1-1,0 0 0,0 0 0,0 0 1,0-1-1,-1 1 0,1-1 0,-1-1 1,-1 1-1,1 0 0,4-11 1,6-11-284,13-40 0,-23 57-22,2-8 122,-1 0 0,0-1 0,-1 0 0,-2 0-1,0 0 1,0-30 0,-3 48-86,1 0 0,-1 0 0,1 0 1,-1 0-1,0 0 0,1 0 0,-1 0 0,0 1 0,0-1 0,0 0 1,1 0-1,-1 1 0,0-1 0,0 0 0,0 1 0,0-1 0,0 1 0,0 0 1,-1-1-1,1 1 0,0 0 0,0-1 0,0 1 0,0 0 0,0 0 1,0 0-1,-1 0 0,1 0 0,-1 1 0,-39 1 542,39-1-686,0 0-1,-1 0 0,1 1 0,0-1 1,0 1-1,-1-1 0,1 1 1,1 0-1,-1 0 0,0 0 1,0 0-1,1 0 0,-1 0 0,1 1 1,0-1-1,-1 0 0,1 1 1,-1 3-1,-14 50 52,13-43-65,1 0 1,1 1 0,0-1 0,0 1 0,1-1-1,1 1 1,1-1 0,3 20 0,-3-28-1,-1 0 0,1-1-1,0 1 1,0-1 0,1 1 0,-1-1 0,1 0 0,0 0 0,0 0 0,0 0 0,1 0 0,-1-1-1,1 1 1,0-1 0,0 0 0,0 0 0,0 0 0,1-1 0,-1 0 0,1 0 0,0 0-1,-1 0 1,1-1 0,0 1 0,7 0 0,0 0-273,1 0 0,-1-1 0,0 0 0,1-1 0,-1-1 0,18-2 0,-27 3 204,1-1 0,0 0 0,0 0 0,0-1 0,-1 1 0,1-1 0,-1 0 0,1 0 0,-1 0 0,0 0 0,0 0 0,0-1 0,0 1 0,0-1 0,0 0 0,-1 0 0,1 0 0,-1 0-1,0-1 1,0 1 0,0-1 0,0 1 0,2-7 0,-2-1 279,1-1-1,-1 0 0,-1 1 1,0-1-1,-2-19 1,1 14 1368,0 17 183,0 2-1628,-1-1 1,1 1-1,-1-1 1,1 1 0,0-1-1,0 1 1,-1-1-1,1 1 1,1-1-1,-1 1 1,0-1-1,1 4 1,1 1-189,0 1 1,0-1 0,1 0 0,0 1 0,0-1 0,1 0-1,0-1 1,0 1 0,0-1 0,1 0 0,-1 0 0,1 0-1,0 0 1,1-1 0,-1 0 0,1 0 0,0 0-1,0-1 1,0 0 0,0 0 0,1-1 0,-1 1 0,1-1-1,0-1 1,-1 1 0,8-1 0,8-1-6757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3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0 611 14503,'0'0'-310,"23"-2"241,-7 2 70,0-1 5,1 0 0,-1 0 0,0-2-1,0 0 1,0-1 0,0 0 0,-1-1-1,19-9 1,-10 1-1,-1 0 0,0-2 0,-1 0 0,-1-2 0,0 0 0,27-30 0,-37 34-28,0 0 0,-2-1-1,1 0 1,-2-1-1,0 0 1,-1 0 0,0 0-1,-1-1 1,-1 0-1,0 0 1,3-26 0,-4-2-209,-3-76-1,-1 117 235,0-1 0,0 0-1,-1 0 1,1 0-1,-1 1 1,0-1 0,0 0-1,0 0 1,-1 1-1,0-1 1,-1-3 0,1 6 27,1-1 0,0 0 0,-1 1 0,1-1 1,-1 1-1,0 0 0,0 0 0,1-1 0,-1 1 1,0 0-1,0 0 0,0 1 0,0-1 0,0 0 1,0 1-1,0-1 0,0 1 0,0 0 1,0-1-1,0 1 0,-3 0 0,4 1-6,-1-1 0,1 1 0,0-1-1,0 1 1,0-1 0,0 1 0,0-1 0,0 1-1,0 0 1,0 0 0,0 0 0,1-1 0,-1 1 0,0 0-1,0 0 1,1 0 0,-1 0 0,0 0 0,1 0-1,-1 1 1,1-1 0,-1 0 0,1 0 0,0 0 0,0 0-1,-1 3 1,-6 40 27,5-33-6,-23 194 89,-15 99-69,-38 202-509,79-536-1076,-1 13 1306,1 1 1,3-21 0,0 18-633,0 0 0,1 0-1,1 1 1,1 0 0,1 0 0,0 1 0,2 0-1,21-32 1,-29 47 879,0 1 0,0-1 0,0 1 0,0-1 0,1 1 0,-1 0 0,0 0 0,0 0 0,1 0 0,-1 1 0,0-1 0,1 0 0,-1 1 0,5-1 0,39 2 1660,-23 0-1236,64 2 484,-41-1-703,81-6 0,-124 4-232,0-1 0,1 1 0,-1-1-1,1 0 1,-1 0 0,0 0 0,0 0 0,1-1 0,-1 1 0,0-1-1,0 0 1,-1 0 0,1 0 0,0 0 0,-1 0 0,1 0 0,-1-1-1,3-3 1,-3 2 38,0 1-1,0-1 0,0 0 1,-1 0-1,0-1 1,0 1-1,0 0 0,0 0 1,-1-1-1,1 1 1,-1 0-1,0-1 0,-2-7 1,1 8 104,0 1 1,0 0-1,-1-1 1,0 1-1,1 0 1,-1 0-1,0 0 1,-1 0-1,1 0 1,0 1-1,-1-1 1,0 1-1,0-1 1,1 1-1,-1 0 1,0 0-1,-1 0 1,1 1-1,0-1 1,-6-1-1,-5-3 459,-1 0-1,-1 1 1,-19-4 0,16 6-68,18 3-892,18 2-6722,-5 3 1911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38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3410,'0'0'1309,"0"0"140,0 0-168,0 0-166,0 0 176,13 16 27,40 50-566,-51-62-716,1 0 0,0 1 0,-1-1-1,0 1 1,0 0 0,-1-1 0,1 1-1,-1 0 1,0 0 0,0 0 0,-1 0-1,1 0 1,-2 9 0,1-9-10,0-1 1,0 1-1,1 0 1,-1 0-1,1-1 1,2 9-1,7-32-808,-2-14 738,-6 20 99,1-1-1,1 2 1,0-1-1,8-16 1,-10 25 26,0 0 1,1 0-1,-1 1 1,1 0-1,0-1 1,0 1-1,0 0 1,0 0-1,0 0 1,1 1-1,-1-1 1,1 1-1,0 0 1,-1 0-1,1 0 1,0 1-1,0-1 1,6 0-1,39-9 35,36-10 221,-32 1-3081,-46 16-2824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12566,'0'0'1056,"0"20"-765,0 306-299,0-309 1,0-2-20,-1-1 0,2 0 0,0 0 0,1 0 0,0 0 0,1 0-1,1 0 1,6 17 0,-4-24-591,-3-11 97,-1-16 258,-2 19 283,4-211-479,0 161 40,2 0 0,15-59 1,-20 105 414,0 0 0,0 1 1,1-1-1,0 0 0,-1 1 1,2 0-1,-1-1 0,0 1 0,1 0 1,0 0-1,0 0 0,0 1 0,1-1 1,5-4-1,-4 5 34,0 0 1,0 1-1,0 0 0,0 0 1,0 0-1,0 1 1,1-1-1,-1 1 0,1 1 1,-1-1-1,1 1 0,6 0 1,-8-1 27,-1 1 0,1 0-1,-1 0 1,1 0 0,-1 1 0,0-1 0,1 1 0,-1 0 0,0 0 0,1 0 0,-1 0 0,0 0 0,0 1 0,0-1 0,0 1 0,0 0-1,0 0 1,-1 0 0,1 0 0,0 1 0,-1-1 0,0 1 0,0-1 0,1 1 0,-2 0 0,1 0 0,0 0 0,0 0 0,-1 0 0,0 0 0,0 1-1,0-1 1,0 0 0,1 5 0,-1-1 33,-1-1 0,1 1-1,-1 0 1,0-1 0,0 1 0,-1 0-1,0-1 1,0 1 0,-1-1 0,1 1-1,-1-1 1,-1 0 0,1 0 0,-1 1-1,0-2 1,-8 12 0,6-11-57,-1 1 0,0-1 0,0 0 0,-1 0 0,1-1 0,-1 0 0,-1 0 0,1-1 0,0 0 0,-1 0 0,0 0 0,-14 3 0,15-5 43,1-1-1,-1 0 1,0 0-1,0 0 1,-7-1-1,14-2-406,-1 1 1,1-1-1,0 0 1,0 1-1,0-1 1,0 1-1,0-1 0,1 1 1,-1-1-1,0 1 1,1-1-1,0-1 0,9-7-2554,4 3-1552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11941,'0'0'1321,"0"0"-734,0 0-141,0 0 44,0 0-292,5 10-25,4 8-111,-2 0 0,-1 0 0,0 1 0,5 34 0,-9-37-102,-1-9 54,0-1 1,0 1-1,0 0 0,1-1 1,2 8-1,-4-13-46,1 0 0,0 1 0,0-1 1,-1 0-1,1 1 0,0-1 0,0 0 0,0 0 0,0 0 0,1 0 1,-1 0-1,0 0 0,0 0 0,1 0 0,-1 0 0,0-1 1,1 1-1,-1 0 0,1-1 0,-1 1 0,0-1 0,1 0 0,0 1 1,-1-1-1,1 0 0,2 0 0,-4 0 9,1 0 1,0-1-1,-1 1 1,1 0-1,0 0 0,-1-1 1,1 1-1,-1 0 1,1-1-1,-1 1 0,1 0 1,-1-1-1,1 1 0,-1-1 1,1 1-1,-1-1 1,0 1-1,1-1 0,-1 1 1,0-1-1,1 0 1,-1 1-1,0-1 0,0 1 1,1-1-1,-1 0 0,0 1 1,0-1-1,0 0 1,3-23-179,-3 19 229,0-45 2,2-24 435,-1 68-397,0 0 0,0 0 0,0 0 0,1 0 1,0 0-1,0 1 0,0-1 0,1 0 0,4-6 1,-6 11-65,1-1 1,0 1 0,-1 0 0,1-1 0,0 1 0,0 0 0,0 0 0,0 0 0,0 0 0,0 0 0,0 1 0,0-1-1,0 1 1,1-1 0,-1 1 0,0 0 0,3-1 0,44 3-968,-33-1-921,-4-1-2315,-4 3-1612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11189,'0'0'3058,"0"0"-1970,0 0-480,0 0 177,0 0-193,0 0-400,23 75-128,-13-34-16,2-2-48,-1-15-1216,5-8-577,-12-16-1889,-2 0-528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10677,'0'0'1633,"0"0"-953,0 0-451,0 0 94,0 0 584,0 0-64,3 0-216,1 1-382,3 1-370,2-2 3383,-9 0-3264,0 0 97,0 0-99,0 0-16,0 0 27,0 0 90,0 0-109,0 0-8,0 0 104,0 0-122,0 0 26,0 0 85,0 0-96,0 0 17,0 0 74,0 0-115,0 0 19,0 0 80,0 0-61,0 0 23,0 0 22,0 0-50,0 0-22,0 0 112,21 0-163,-8 0 168,-13 0-31,0 0-100,0 0 33,35 0 122,306-29-100,-228 15 126,3 1-97,599-42 535,-549 54-442,183 2 261,-323 0-322,0 1 0,-1 1-1,49 12 1,-66-13-259,0 0 0,0 1 0,0 0-1,-1 1 1,1 0 0,-1 0 0,1 0 0,-1 1 0,-1 0-1,1 1 1,-1-1 0,0 1 0,0 0 0,9 13 0,-9 1-5193,-6-2-7170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120 225 5218,'0'0'2417,"0"0"761,0 0-537,0 0-1083,0 0-483,4-2 22,-4 2-1085,0 0-1,1 0 1,-1-1-1,0 1 1,0 0 0,1 0-1,-1 0 1,0-1 0,1 1-1,-1 0 1,0 0 0,1 0-1,-1 0 1,0 0 0,1 0-1,-1 0 1,0 0 0,1 0-1,-1 0 1,1 0 0,-1 0-1,0 0 1,1 0-1,-1 0 1,0 0 0,1 0-1,-1 1 1,0-1 0,1 0-1,-1 0 1,0 0 0,0 0-1,1 1 1,-1-1 0,0 0-1,1 1 1,4 16 153,-4 40-132,-2-36 64,1 260-2306,0-279 2072,0 0 1,0 0 0,0 0 0,0 0 0,0 0-1,-1 0 1,1 0 0,-1 0 0,1-1 0,-1 1-1,0 0 1,0 0 0,1-1 0,-1 1 0,0 0-1,-1-1 1,1 1 0,0-1 0,0 1 0,-1-1-1,-2 2 1,2-2-51,0 0-1,0 0 1,0 0-1,-1-1 0,1 1 1,0-1-1,0 1 1,0-1-1,-1 0 1,1 0-1,0 0 1,-1 0-1,1-1 1,0 1-1,0 0 1,0-1-1,-1 0 1,1 1-1,-2-2 0,-2-2 339,0 0 0,1 1-1,-1-2 1,1 1 0,0-1-1,1 1 1,-1-1 0,1-1-1,0 1 1,0-1 0,1 1-1,-1-1 1,1 0 0,1 0-1,-1-1 1,1 1 0,0-1-1,-1-7 1,3 13-141,0 0 1,0 0-1,0 0 1,1 0-1,-1 1 1,0-1-1,1 0 0,-1 0 1,1 0-1,-1 0 1,1 0-1,0 1 0,-1-1 1,1 0-1,0 0 1,-1 1-1,1-1 0,0 1 1,0-1-1,-1 0 1,1 1-1,0 0 1,0-1-1,0 1 0,0-1 1,0 1-1,0 0 1,0 0-1,0-1 0,1 1 1,37-3 201,-28 2-69,19 0-19,0-2 0,0-1 0,42-12 0,-62 13-109,0 0-1,0-1 1,0-1 0,-1 0-1,0 0 1,0 0 0,0-1-1,0-1 1,-1 0 0,0 0-1,-1 0 1,0-1 0,10-13-1,-9 9 50,-1 1-1,-1-1 1,0 0-1,-1-1 1,0 1-1,-1-1 1,0 0-1,2-14 1,-2-5 332,-1 0 1,-1-39-1,-2 64-218,-1-1 0,0 0-1,0 0 1,-1 1 0,0-1 0,0 1-1,-5-11 1,5 13-20,-1 1-1,1-1 1,0 1-1,-1 0 1,0 0 0,0 0-1,0 0 1,-1 1-1,1-1 1,-1 1 0,0 0-1,0 0 1,-4-2 0,7 4-94,0 0 0,0 1 0,0-1 0,0 1 0,0-1 0,0 1 0,0-1 0,0 1 0,0 0 0,0 0 0,0-1 0,0 1 0,0 0 0,0 0 0,-1 0 0,1 0 0,0 0 0,0 0 0,0 1 0,0-1 0,0 0 0,0 0 0,0 1 0,0-1 0,0 1 0,0-1 0,0 1 0,0-1 0,0 1 0,0 0 0,1-1 0,-1 1 0,0 0 0,0 0 0,1-1 0,-1 1 0,0 0 0,1 0 0,-1 0 0,1 0 0,-1 0 0,1 0 0,-1 0 0,1 0 0,0 0 0,-1 0 0,1 0 0,0 0 0,0 0 0,0 2 0,-2 9-250,1 0 0,1 0 1,1 23-1,0-16 452,13 312-189,-6-183-130,-7-134 7,-1-9 4,0 0 1,0 0-1,0 1 1,1-1-1,0 0 1,0 0-1,3 6 1,-4-10 10,1-1 0,-1 1 1,1-1-1,-1 0 1,1 1-1,-1-1 0,1 0 1,-1 1-1,1-1 0,-1 0 1,1 0-1,0 1 1,-1-1-1,1 0 0,-1 0 1,1 0-1,0 0 0,-1 0 1,1 0-1,0 0 1,-1 0-1,1 0 0,0 0 1,-1 0-1,1-1 0,-1 1 1,2 0-1,16-7-128,-8-1 118,0 1-1,15-17 1,-18 17 22,0 0 1,0 0-1,1 1 1,0 0 0,0 0-1,11-5 1,-17 11 12,-1-1 1,0 1 0,0 0 0,1 0 0,-1 0-1,0 0 1,1 0 0,-1 0 0,0 0 0,1 0-1,-1 0 1,0 1 0,0-1 0,1 1-1,-1-1 1,0 1 0,0-1 0,0 1 0,1-1-1,-1 1 1,0 0 0,0 0 0,0 0 0,1 1-1,26 31-302,-17-19 112,4 2-1192,33 28 1,-43-40 1218,0-1 0,-1 1 1,1-1-1,0 0 0,1-1 1,-1 1-1,0-1 0,1 0 1,0 0-1,-1-1 0,1 0 1,9 1-1,-13-2 154,-1 0 0,1-1 0,0 1-1,-1-1 1,1 0 0,-1 1 0,0-1 0,1 0 0,-1 0-1,1 0 1,-1 0 0,0 0 0,0 0 0,0 0 0,0-1-1,0 1 1,0 0 0,0 0 0,0-1 0,0 1 0,0-1-1,-1 1 1,1-1 0,-1 1 0,1-1 0,-1 0 0,1 1-1,-1-1 1,0 1 0,0-3 0,4-56 186,-4 54 35,0 6-168,0 0 0,-1 0 0,1-1 0,0 1 0,0 0-1,-1 0 1,1 0 0,0 0 0,-1-1 0,1 1 0,0 0 0,-1 0 0,1 0 0,0 0 0,-1 0 0,1 0 0,0 0 0,0 0 0,-1 0 0,1 0 0,0 0 0,-1 0 0,1 0 0,0 0 0,-1 0 0,1 0 0,0 0 0,-1 1-1,1-1 1,0 0 0,-1 0 0,1 0 0,0 0 0,0 1 0,-1-1 0,1 0 0,0 0 0,0 1 0,0-1 0,-1 0 0,1 0 0,0 1 0,0-1 0,0 0 0,0 1 0,0-1 0,-1 0 0,1 0 0,0 1 0,0-1-1,0 0 1,0 1 0,-2 10-15,0-1-1,1 1 0,0-1 1,0 1-1,2-1 0,-1 1 1,3 12-1,-3-21-24,1-1 0,-1 1 0,1-1 0,-1 0 0,1 1 0,0-1 0,0 0 0,-1 0 0,1 1 0,0-1 0,0 0 0,0 0 0,0 0 0,1 0 0,-1 0 0,0 0 0,0 0 0,1-1 0,-1 1 0,0 0 0,1-1 0,-1 1 0,0-1 0,1 1 0,-1-1 0,1 0 0,-1 0 0,3 1 0,-2-1 0,0 0 0,0 0 0,0 0 0,0 0 0,0 0 0,0 0 0,0 0 0,0-1 0,0 1 0,0-1 0,0 0-1,0 1 1,0-1 0,0 0 0,0 0 0,0 0 0,-1 0 0,1-1 0,0 1 0,2-3 0,-1-1 40,0-1 1,0 1-1,-1-1 1,0 0-1,0 1 1,0-1 0,-1 0-1,1 0 1,-1 0-1,-1-7 1,1 0 166,0 1 0,-1-1 0,-1 0-1,-3-12 1,4 22-140,-1 1 0,1 0 0,-1 0 1,0 0-1,0 0 0,0 0 0,-1 1 0,1-1 0,0 0 0,-1 0 0,1 1 0,-1-1 0,1 1 0,-1-1 0,0 1 0,1 0 0,-1-1 0,0 1 0,-4-2 0,1 2-530,1-1 1,-1 0-1,0 1 0,0 0 0,0 0 1,0 0-1,-8 0 0,12 1-3854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9828,'0'0'2113,"0"0"-1072,0 0-785,0 0-256,0 0-3041,0 0-5299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8372,'68'80'2470,"-54"-64"-1832,-14-16-350,0 0 328,0 0-231,9 15-284,50 83-747,-59-97 524,1 1 0,0-1-1,0 1 1,0-1 0,1 0-1,-1 1 1,0-1 0,0 0-1,1 0 1,-1 0 0,1 0-1,-1 0 1,1 0 0,-1 0-1,1-1 1,0 1 0,-1 0-1,1-1 1,0 0 0,0 1-1,-1-1 1,1 0 0,0 0-1,0 0 1,-1 0-1,1 0 1,0 0 0,0 0-1,-1-1 1,1 1 0,3-2-1,3-1 299,0-1-1,0 0 0,0 0 1,0-1-1,6-6 0,0 2-222,-13 7 99,1 1 1,0 0 0,0 0-1,0 0 1,0 0 0,0 0 0,0 0-1,0 1 1,0-1 0,0 1 0,1-1-1,-1 1 1,0 0 0,0 0-1,4 0 1,-4 0-23,-1 1-1,1-1 0,-1 1 0,0 0 1,0 0-1,1-1 0,-1 1 1,0 0-1,0 0 0,0 0 1,0 0-1,0 0 0,0 0 1,0 1-1,-1-1 0,1 0 1,0 0-1,0 1 0,-1-1 1,1 0-1,-1 1 0,0-1 1,1 4-1,10 58 552,-11-53-658,1 1 1,1-1-1,-1 1 0,2-1 1,0 0-1,0 1 1,9 17-1,-6-23-2644,1-5-2634</inkml:trace>
  <inkml:trace contextRef="#ctx0" brushRef="#br0" timeOffset="1">590 42 9028,'0'0'1633,"0"0"-1409,0 0 336,0 0 97,0 0 495,0 0-31,11-41-257,-11 75 144,0 13-335,2 7-401,4 2-272,0-6-16,0-3-80,-2 0-1441,-1-2-704,-3-36-1729,0 0-3553</inkml:trace>
  <inkml:trace contextRef="#ctx0" brushRef="#br0" timeOffset="2">574 336 8148,'0'0'2913,"0"0"-896,0 0-688,24-109-529,14 88-320,11 5-224,9 6-240,3 8-16,-39 2-80,-5 0-5250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5218,'0'0'2177,"-53"160"-1248,34-73 63,9 3-191,6 2-65,4-6-48,8-6-448,21-14-96,10-18-144,0-13-1584,-26-35-1426,-3 0-3585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9828,'0'0'2671,"0"0"-993,0 0-573,0 0-129,0 0-189,1-1-772,-1 1-1,0 0 1,0-1-1,0 1 1,1 0-1,-1 0 1,0-1-1,1 1 1,-1 0-1,0 0 1,1 0-1,-1 0 1,0-1-1,1 1 1,-1 0 0,0 0-1,1 0 1,-1 0-1,0 0 1,1 0-1,-1 0 1,0 0-1,1 0 1,-1 0-1,1 0 1,-1 0-1,0 0 1,1 0-1,-1 0 1,0 0-1,1 1 1,-1-1-1,0 0 1,1 0 0,-1 0-1,5 15 33,0-1 0,-2 1 0,0 0-1,0 0 1,-1 0 0,-1 1 0,-2 26 0,4 24 45,-3-65-110,0 1 0,0-1 0,0 0 0,0 1 1,1-1-1,-1 1 0,0-1 0,1 0 0,-1 0 0,1 1 0,-1-1 1,1 0-1,0 0 0,0 0 0,-1 1 0,1-1 0,0 0 0,0 0 0,0 0 1,0-1-1,2 3 0,0-2-45,-1-1 1,0 1-1,1 0 1,-1-1-1,1 0 1,0 1-1,-1-1 1,1 0-1,-1 0 1,5-1-1,-6 1 44,0-1-1,0 1 0,0-1 1,0 1-1,0-1 0,0 1 1,0-1-1,-1 1 0,1-1 1,0 0-1,0 0 0,0 1 0,-1-1 1,1 0-1,0 0 0,-1 0 1,1 0-1,-1 0 0,1 0 1,-1 0-1,0 0 0,1 0 0,-1 0 1,0-1-1,8-32-139,-7 25 170,5-48 24,-6 46-22,1 0 0,0 1 0,0-1-1,1 0 1,0 1 0,1-1 0,0 1-1,1 0 1,8-16 0,-11 25-16,-1 1 1,1-1 0,-1 0-1,1 1 1,0-1 0,-1 1-1,1-1 1,0 1-1,0-1 1,0 1 0,-1 0-1,1-1 1,0 1-1,0 0 1,0 0 0,0 0-1,-1-1 1,1 1-1,0 0 1,0 0 0,0 0-1,0 0 1,0 1 0,0-1-1,-1 0 1,1 0-1,0 0 1,0 1 0,0-1-1,-1 0 1,1 1-1,0-1 1,0 1 0,-1-1-1,1 1 1,0-1-1,-1 1 1,1 0 0,1 1-1,24 27 64,21 46-392,-20-24-6835,-23-44 2079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10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5683,'0'0'1526,"0"0"-486,0 0-365,0 0 11,0 0 621,0 0 64,3-5-234,4-10-686,-4 13-7,0 27 251,1 19-580,-3-39-169,1 0 1,0 0 0,0 0 0,0 0-1,0 0 1,1 0 0,0-1 0,0 1-1,0-1 1,1 0 0,-1 0-1,8 6 1,-10-8-119,1-1 0,0 1 0,0-1 0,0 0 0,-1 0 0,1 0 1,0 0-1,1 0 0,-1 0 0,0-1 0,0 1 0,0-1 0,0 1 0,0-1 0,1 0 0,-1 0 0,0 0 0,0 0 0,0 0 0,1-1 0,-1 1 0,0-1 0,0 1 0,0-1 0,0 0 0,0 0 0,0 0 0,0 0 0,0 0 0,0 0 0,0 0 1,-1-1-1,4-2 0,1-2 34,0-1 1,0 0 0,0-1 0,-1 0-1,0 0 1,-1 0 0,7-15-1,-9 17 461,1-1 1,-1 0-1,0 0 0,-1 0 0,0 0 0,1-10 0,3 23 5183,16 24-5212,-10-13-235,1-1 0,22 23 0,-30-35-417,0 0 1,-1 0 0,1-1 0,1 0 0,-1 0 0,0 0 0,1 0 0,-1-1 0,1 0 0,0 0 0,0 0 0,0 0 0,0-1 0,0 0 0,8 1 0,-10-2 64,-1 0-1,0-1 1,0 1 0,0-1 0,0 1-1,0-1 1,0 0 0,0 0 0,0 0-1,0 0 1,-1 0 0,1 0 0,0-1-1,-1 1 1,1-1 0,-1 1 0,1-1-1,-1 1 1,1-1 0,-1 0 0,0 0-1,0 0 1,1-3 0,4-8 535,-1 1-1,6-25 1,-3 9 5703,-8 28-5865,1-1 0,-1 1 0,0 0 0,0 0 0,0 0 0,1-1 0,-1 1 1,0 0-1,0 0 0,1 0 0,-1 0 0,0 0 0,0-1 0,1 1 0,-1 0 0,0 0 1,1 0-1,-1 0 0,0 0 0,0 0 0,1 0 0,-1 0 0,0 0 0,1 0 0,-1 0 0,0 0 1,0 0-1,1 0 0,-1 0 0,0 1 0,1-1 0,-1 0 0,0 0 0,0 0 0,1 0 0,-1 0 1,0 1-1,0-1 0,0 0 0,1 0 0,-1 0 0,0 1 0,0-1 0,0 0 0,1 0 0,-1 1 1,0-1-1,0 0 0,0 0 0,0 1 0,0-1 0,0 0 0,0 1 0,0-1 0,0 0 1,0 1-1,10 14-215,-6-2 211,0-1 0,-1 0 1,4 26-1,-6-27-241,1 0 1,0 0-1,1-1 0,0 1 1,7 14-1,-8-22 12,-1 0 1,1-1-1,0 1 0,1 0 0,-1-1 0,0 1 1,1-1-1,0 0 0,-1 1 0,1-1 0,0-1 1,0 1-1,0 0 0,0-1 0,1 1 1,-1-1-1,0 0 0,1 0 0,-1 0 0,0-1 1,1 1-1,-1-1 0,1 0 0,-1 0 0,5 0 1,-7-1 166,0 1-1,1-1 1,-1 0 0,0 1 0,1-1 0,-1 0 0,0 0 0,0 1-1,0-1 1,0 0 0,0 0 0,0 0 0,0-1 0,0 1 0,0 0 0,0 0-1,-1 0 1,1-1 0,0 1 0,-1 0 0,1-1 0,-1 1 0,0 0-1,1-1 1,-1 1 0,0-2 0,7-42 720,-7 45-722,10-124 3947,-3 130-3761,1 6 26,-2-4-465,0 0 0,1 0 0,10 11 0,-14-17-43,0 0 0,0 0 0,0 0 0,0 0 0,0 0 0,1-1 1,-1 1-1,1-1 0,-1 0 0,1 0 0,-1 0 0,1 0 0,6 0 1,-6-1-15,0 0 0,0 0 0,0 0 0,0 0 0,-1 0 0,1-1 0,0 0 0,0 0 0,0 0 0,-1 0 1,1-1-1,-1 1 0,1-1 0,-1 0 0,0 0 0,1 0 0,3-4 0,-3 4 684,-1 0 0,1 0-1,0 0 1,0 1 0,0-1-1,0 1 1,0 0 0,0 0-1,1 0 1,-1 1 0,0 0 0,1 0-1,-1 0 1,5 0 0,1 0-343,-8 1-1,-1 0 0,1 0 0,0 0 0,-1 0 0,1 0-1,-1 0 1,1 0 0,-1 1 0,1-1 0,-1 1-1,0-1 1,0 1 0,0-1 0,1 1 0,-2-1 0,1 1-1,0 0 1,0 0 0,0-1 0,-1 1 0,1 2-1,13 43-3871,-11-38-2610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1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11605,'0'0'1913,"0"0"-1457,0 0-421,0 0 18,0 0 126,18 7 205,-9-4-314,-3-1 1,1 0 1,0 1-1,-1 0 0,1 0 1,-1 0-1,0 1 0,0 0 1,0 0-1,0 1 0,-1-1 1,0 1-1,0 0 0,0 1 0,0-1 1,-1 1-1,0 0 0,0 0 1,4 10-1,2 14 101,0 1 0,-3-1 0,0 1 0,-2 1 0,-1-1-1,-1 58 1,-6-34-24,-1-1 0,-3-1 0,-16 61 1,9-49 515,5-23-2859,2-13-5455,7-29-903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4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11237,'0'0'131,"0"0"-102,0 0 25,5-2-4,-5 2-40,1-1 0,0 1-1,-1-1 1,1 1 0,0 0 0,0 0-1,-1-1 1,1 1 0,0 0 0,0 0-1,0 0 1,-1 0 0,1 0-1,0 0 1,0 0 0,0 0 0,0 0-1,-1 0 1,1 1 0,0-1-1,0 0 1,-1 0 0,1 1 0,0-1-1,0 0 1,-1 1 0,1-1 0,0 1-1,-1-1 1,1 1 0,-1-1-1,1 1 1,0 0 0,-1-1 0,1 1-1,-1 0 1,1 0 0,1 5 91,0 1 0,0-1 0,0 0 0,1 12 0,-2-8-58,10 79 242,-7-51-216,1-1-1,13 50 1,16-199 2111,-30 100-2162,0-1 0,1 1 0,1 0 0,0 1 0,1 0 0,0 0 0,15-19 0,-17 26-8,-1-1 1,1 1-1,1 0 1,-1 0-1,1 1 1,-1-1-1,1 1 1,0 0-1,0 1 1,0 0-1,1 0 1,-1 0-1,0 0 1,1 1 0,-1 0-1,1 1 1,9-1-1,-15 2 0,1-1 0,0 0 1,0 1-1,0-1 0,0 1 0,0 0 0,0 0 0,-1 0 0,1 0 1,0 0-1,-1 0 0,1 0 0,-1 0 0,1 0 0,-1 1 0,1-1 1,-1 1-1,0-1 0,0 1 0,0 0 0,0-1 0,0 1 1,0 0-1,0 0 0,0-1 0,0 4 0,3 9 37,1 0 1,2 25-1,0-8 33,-4-18-463,14 42 840,-1-33-2831,-15-21 1951,0 0 0,0 0-1,0-1 1,0 1 0,0 0-1,1-1 1,-1 1-1,0 0 1,0-1 0,1 0-1,-1 1 1,0-1 0,1 0-1,-1 1 1,2-1 0,-1 0-4870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5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7635,'0'0'2290,"0"0"-335,0 0-477,0 0-525,0 0-262,0 0-169,2 4-113,0 3-361,0 0-1,-1 0 1,1 0 0,-2 1 0,1-1 0,-1 0 0,-1 12 0,1-10-48,-1 0 1,2 0 0,-1 1 0,1-1-1,4 16 1,-4-22-12,0-1 0,0 0-1,0 0 1,1 1 0,-1-1 0,1 0 0,-1 0-1,1 0 1,-1 0 0,1-1 0,0 1 0,0 0-1,0-1 1,0 1 0,0-1 0,0 0-1,1 1 1,-1-1 0,0 0 0,1 0 0,-1-1-1,1 1 1,-1 0 0,1-1 0,3 1 0,0 0-219,0-1 0,0 1 0,0-1 0,0 0 0,0-1 0,0 1 0,0-1 1,0 0-1,6-2 0,-8 1 25,0 0-1,-1 0 1,1 0 0,-1 0-1,0 0 1,0 0 0,0-1-1,0 0 1,0 0 0,0 0-1,-1 0 1,1 0 0,-1 0 0,2-5-1,-1 3 100,1-1 15,0 0 0,-1 0 1,0 0-1,0 0 0,0-1 0,-1 1 1,0-1-1,0 1 0,1-12 0,-3 18 1359,0 0 138,0 0-462,0 0-474,0 13-100,0-8-372,1-1-1,-1 1 0,1 0 0,0-1 0,1 1 0,-1-1 0,1 1 0,-1-1 0,1 0 0,1 1 0,-1-1 0,1 0 0,-1-1 0,1 1 0,0 0 0,1-1 0,-1 1 0,0-1 0,1 0 0,0 0 1,0-1-1,0 1 0,0-1 0,6 3 0,-5-3-477,0 0 0,0 0 1,1-1-1,-1 0 0,0 1 1,1-2-1,9 1 0,-14-1 235,1 0-1,0 0 0,-1 0 0,1-1 0,0 1 1,-1 0-1,1-1 0,-1 1 0,1-1 0,-1 0 1,1 0-1,-1 1 0,0-1 0,1 0 0,-1 0 1,0 0-1,0 0 0,1-1 0,0-1 1,1 0-351,-1-1 0,0 1 0,0-1 0,-1 1 0,1-1 0,-1 0 0,2-7 0,3-32 694,-5 7 9583,-1 36-7752,0 0-413,0 0-673,0 0-318,0 0-271,0 0-180,0 0 36,0 0-36,0 0-4,0 0 50,0 0-40,4 14 232,1 19-160,1 2-103,2 58 1,-7-93-90,0 0 1,-1 0-1,1-1 0,0 1 1,-1 0-1,1-1 0,0 1 1,-1-1-1,1 1 0,-1-1 1,1 1-1,0-1 0,-1 1 1,1-1-1,-1 1 0,0-1 1,1 0-1,-1 1 0,1-1 1,-1 0-1,0 0 0,6-14 52,-5 9-2,1 1 1,0-1 0,1 1-1,-1 0 1,1-1-1,0 1 1,0 1 0,1-1-1,4-4 1,-7 8-117,0 1 0,1-1 0,-1 1 0,1 0 0,-1 0 0,1 0 0,-1 0 0,1 0 0,-1 0 0,1 0 0,-1 0 1,1 1-1,-1-1 0,0 0 0,1 1 0,-1 0 0,1-1 0,0 2 0,8 1-746,-2-3 660,-1 0 0,0 0 1,0 0-1,0-1 1,0 0-1,0 0 0,0-1 1,0 0-1,0 0 1,11-6-1,-17 7 206,0 1 0,1-1 0,-1 0 0,0 1 0,0-1 0,1 1 0,-1 0 0,0-1 0,1 1 0,-1 0 0,0 0 0,1 0 0,-1 0 0,0 0 0,1 0 0,-1 0 0,0 0 1,1 0-1,-1 1 0,0-1 0,1 0 0,-1 1 0,0-1 0,0 1 0,1 0 0,-1-1 0,0 1 0,0 0 0,1 1 0,1 1 75,-1 1 0,0-1 1,0 1-1,0 0 0,-1 0 1,1 0-1,1 7 0,3 6 6,-2-6-161,0 0-1,1-1 1,1 1 0,0-1 0,9 12-1,-8-16-3310,-2-5-4083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12630,'0'0'1296,"0"0"-831,0 0-305,-23 94-32,19-43-112,4-4-16,0-11 0,4-13-1057,9-20-1984,-7-3-1249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6227,'0'0'2017,"0"0"48,0 0-753,0 0-431,0 0-881,0 0-769,4-78-4657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3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4418,'0'0'1683,"0"0"-490,0 0-118,18 0-146,78 0 730,-94 0-1528,0 1 0,-1-1 0,1 0 0,-1 1 0,1-1 0,0 1 0,-1 0 0,1 0 0,-1-1 1,0 1-1,1 0 0,-1 0 0,0 0 0,1 0 0,-1 1 0,0-1 0,0 0 0,0 0 0,0 1 0,1 1 0,18 37 121,-11-21-132,-5-10-95,1 0 0,0-1-1,1 0 1,0 0 0,10 11 0,-12-16-26,-1 0 1,0-1-1,1 1 0,0-1 1,0 0-1,0 0 0,0 0 1,0 0-1,0-1 1,0 0-1,0 1 0,0-2 1,1 1-1,-1 0 0,5-1 1,46-1-96,-32 0 102,40 3 0,-57-1 4,0 0 0,0 0 1,0 0-1,0 1 0,-1 0 1,1 0-1,0 0 0,-1 1 1,0 0-1,0 0 1,7 6-1,-10-8-104,-1 0 1,1 0-1,-1 0 1,0 1-1,1-1 1,-1 1-1,0-1 1,0 1-1,0 0 1,0-1-1,0 1 1,-1 0-1,1-1 1,0 1-1,-1 0 1,1 0-1,-1 0 1,0 0-1,0 3 1,0-1-4245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10357,'111'80'1131,"-88"-64"-563,-23-16-258,0 0-100,0 0-146,3 18 0,26 137 33,-28-152-107,-1-1 1,1 0 0,-1 0 0,1 1 0,0-1 0,0 0 0,0 0 0,0 0 0,0 0 0,1 0 0,-1 0-1,0 0 1,1 0 0,0-1 0,-1 1 0,1-1 0,0 1 0,0-1 0,3 3 0,-2-3-35,0-1-1,0 1 1,0 0 0,1-1-1,-1 0 1,0 0 0,0 0 0,0 0-1,1 0 1,-1 0 0,0-1 0,0 0-1,0 1 1,6-3 0,44-22 22,-46 21 42,0 0 0,1 0-1,0 0 1,0 1 0,0 0 0,0 1 0,1 0-1,-1 0 1,17-1 0,-22 3 16,-1 0 0,1 0 0,0 0 0,-1 0 1,1 0-1,0 1 0,-1-1 0,1 1 0,-1 0 0,1 0 0,0 0 1,-1 0-1,0 0 0,5 3 0,-5-1-7,0-1 0,0 1 0,0 0 0,0 0 0,-1 0 0,1 0 1,-1 0-1,0 0 0,0 0 0,0 1 0,1 3 0,5 33 404,-2-8-924,1-11-2821,-4-20-4467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4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12102,'0'0'1560,"0"0"-989,0 0-419,0 0 152,0 0-45,0 0-69,9-2 63,21-4-34,47-3-1,-27 7-5326,-50 3 433,0 2-1162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0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8548,'0'0'1406,"0"0"-1091,0 0-203,0 0 187,0 3 90,0 166 3150,0 89-3084,-2-227-441,-2 0 0,-1 0 0,-1 0 0,-10 30 0,-13 68 57,27-104-76,1 38-1,2-29 847,-1-34-577,0 0-96,0 0 40,0 0 94,0 0-65,124 1 2704,7 0-2176,-131-1-677,0 0 21,0 0-50,0 0-35,32 11-336,-28-9 24,16 11-251,-10 0-3223,-7 2-5461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31 155 8244,'0'0'2297,"0"0"-598,0 0-634,0 0-348,0 0-367,-7 4-513,-16 12 104,23-16 60,0 0-1,0 0 1,0 0 0,0 0 0,0 0 0,0 0-1,0 0 1,0 0 0,0 0 0,0 0 0,1 0-1,-1 0 1,0 0 0,0 0 0,0 0 0,0 0-1,0 0 1,0 0 0,0 0 0,0 0 0,0 0-1,0 0 1,0 0 0,0 1 0,0-1-1,0 0 1,0 0 0,0 0 0,0 0 0,0 0-1,0 0 1,0 0 0,0 0 0,0 0 0,0 0-1,0 0 1,21-10 75,3-4 3,1-2 0,34-31 0,-33 26-150,45-29 1,-64 46 0,-5 2 43,0 0-1,0 1 0,1 0 0,-1-1 0,0 1 0,1 0 0,0 0 0,-1 0 0,1 1 0,5-2 0,-8 23 501,-6 65 359,2-32-2468,2-16-3931,2-35-1036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8548,'0'0'1649,"0"0"-1388,13-10-269,43-30 13,-50 37 22,1-1-1,0 1 1,0 0-1,0 1 1,0 0-1,0 0 1,1 0-1,-1 1 1,1 0-1,-1 1 0,1-1 1,-1 2-1,15 1 1,6-1 91,-16-1-108,-6-1 14,0 1-1,-1 0 1,1 1-1,-1-1 1,1 1-1,0 0 1,5 2-1,-9-2-7,-1 0-1,1 0 1,0 0-1,-1 0 1,1 0 0,-1 1-1,0-1 1,1 0-1,-1 1 1,0-1-1,0 1 1,0-1 0,0 1-1,0 0 1,0-1-1,-1 1 1,1 0-1,0-1 1,-1 1 0,1 0-1,-1 0 1,0 0-1,0 0 1,0-1-1,0 1 1,0 2 0,0 11-219,0 0 1,-1 0-1,-1 0 1,0-1-1,-1 1 0,-1-1 1,-9 24-1,0-9-792,-1-1-1,-28 41 0,-3-8 301,10-26 3869,35-31-379,10-2-2097,15-2-1044,-22 0 664,54 1 495,113-5-1676,-168 2-3443,-2 0-3661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7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6 8228,'0'0'1208,"0"0"-245,0 0 617,0 0 255,0 0-327,1-4-430,0 2-885,-1 4 1532,-4 12-1625,1-1 1,-2 0 0,0 0-1,0 0 1,-1-1 0,-12 18 0,-5 12-155,17-31 40,1 0 0,1 0 1,0 1-1,0-1 1,1 1-1,1 0 0,0-1 1,0 1-1,1 15 1,1-26 9,0 1 0,1-1 1,-1 1-1,1-1 1,0 0-1,-1 1 1,1-1-1,0 0 0,0 1 1,0-1-1,0 0 1,0 0-1,0 0 1,0 0-1,0 0 0,0 0 1,1 0-1,-1 0 1,0-1-1,1 1 1,-1 0-1,0-1 0,1 1 1,-1-1-1,1 1 1,-1-1-1,4 0 0,45 7-63,-48-7 67,65 2-320,1-3 1,103-16 0,-167 15-2154,-4-1-2180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8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13478,'0'0'704,"0"0"-704,0 0 113,0 0 991,0 0-400,0 0-576,-5 135-80,5-81 0,0 2-48,0-4-48,0-7-1312,0-36-1521,0-4-2178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8404,'0'0'400,"0"0"-96,0 0 913,0 0 704,0 0 112,0 0-881,95 132-784,-95-74-288,-12-3-80,2-37-1664,3-8-4579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49:5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8164,'0'0'2529,"0"0"-2529,0 0 112,0 0-112,0 0 272,0 0 0,14 94 48,-14-57-192,-4 4 0,-11 1-128,-3-4-464,3-1-864,9-28-1378,2-6-4545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12966,'0'0'2625,"0"0"-944,0 0-1553,0 0-128,0 0-128,0 0 128,56 9 32,-16-9-32,1 0-32,-2 0-1217,-30 0-1440,-5 0-3202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12102,'0'0'704,"0"0"-704,0 0 0,0 0 48,0 0 576,0 161-240,-6-76-336,1-1-48,5-12 128,0-13-128,0-14-128,9-15-1680,-1-30-2947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13862,'0'0'2788,"0"0"-1750,0 0-1051,0 0-177,6-8 140,-2 3 57,0 0 0,0 0 1,0 1-1,1-1 0,0 1 0,0 0 1,0 0-1,1 1 0,-1 0 1,1 0-1,0 0 0,0 0 1,0 1-1,0 0 0,0 0 0,0 1 1,1 0-1,7-1 0,45 1 169,-58 1-169,0 0-1,0 1 0,0-1 0,0 0 0,0 0 0,-1 1 1,1-1-1,0 0 0,0 1 0,0-1 0,-1 1 1,1-1-1,0 1 0,0-1 0,-1 1 0,1-1 0,-1 1 1,1 0-1,0-1 0,-1 1 0,1 0 0,-1 0 0,0-1 1,1 1-1,-1 0 0,0 0 0,1 0 0,-1-1 0,0 2 1,5 30 167,-5-25-117,4 297-31,-6-182-5271,2-110-515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1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6435,'0'0'7395,"0"0"-5874,0 0-1521,0 0 16,0 0-16,99-61 432,-30 54-416,1-5-16,-45 8-1184,-6 1-6404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1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12262,'0'0'3297,"0"0"-1667,0 0-1446,0 0-456,8-6 96,10 0 164,1 1 0,-1 0-1,1 1 1,0 1 0,0 1 0,26 0 0,-44 2 12,0 0 0,0 1 0,0-1 0,0 0 0,0 1 0,0-1 0,0 1 0,-1 0 0,1-1 0,0 1 0,0 0 0,0-1 0,0 1 0,-1 0 0,1 0 0,0 0 0,-1 0 0,1-1 0,-1 1 0,1 0 1,-1 0-1,1 0 0,-1 0 0,0 0 0,0 0 0,1 1 0,-1 0 0,6 36-11,-5-30-3,10 107-297,-7-61 109,11 59 0,1-26-923,-4 1 0,0 157 0,-11-233 1419,-2 1-1,1-1 1,-1 1 0,-6 23 0,6-33-99,-1 1 0,1 0 0,-1-1 0,0 1-1,0-1 1,0 1 0,-1-1 0,1 0 0,-1 0 0,1 0 0,-1 0 0,0 0 0,0-1 0,0 1 0,-1-1 0,1 0 0,0 0 0,-1 0 0,-6 2 0,-7 1-42,0-1 1,0-1 0,-1 0 0,1-1 0,-1-1-1,-26-1 1,38 0-387,21-7-5709,-1 0 2055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14182,'0'0'3554,"0"0"-3090,0 0-464,0 0-256,0 0-640,0 0-1249,42-9-2946,-42 20-3889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3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46 11461,'0'0'288,"0"0"-109,0 0 363,0 0 357,0 0-67,0 0 19,11 19-50,-9-15-647,-2-4-181,0 1-1,0-1 1,0 0 0,0 1 0,0-1-1,0 0 1,0 1 0,0-1 0,0 0-1,0 1 1,0-1 0,0 1 0,0-1 0,1 0-1,-1 1 1,0-1 0,0 0 0,0 0-1,0 1 1,1-1 0,-1 0 0,0 1-1,0-1 1,1 0 0,-1 0 0,0 1 0,1-1-1,-1 0 1,0 0 0,0 0 0,1 0-1,-1 1 1,0-1 0,1 0 0,-1 0-1,1 0 1,-1 0 0,0 0 0,1 0 0,-1 0-1,0 0 1,1 0 0,-1 0 0,0 0-1,1 0 1,-1 0 0,0 0 0,1 0-1,-1 0 1,1-1 0,-1 1 0,0 0 0,0 0-1,1 0 1,-1-1 0,1 1 0,-1 0 39,0-1 0,1 1 0,-1 0 0,0 0 0,0-1 1,1 1-1,-1 0 0,0 0 0,0-1 0,1 1 0,-1 0 0,0-1 1,0 1-1,0 0 0,0-1 0,0 1 0,0 0 0,1-1 0,-1 1 1,0 0-1,0-1 0,0 1 0,0 0 0,0-1 0,0 1 1,0-1-1,0 1 0,-1 0 0,1-1 0,0 1 0,0 0 0,0-1 1,0 1-1,0 0 0,-1-1 0,1 1 0,0 0 0,0 0 0,0-1 1,-1 1-1,1 0 0,0-1 0,-1 1 0,1 0 0,0 0 1,0 0-1,-1-1 0,1 1 0,-1 0 0,-16-6 261,13 6-278,-15 0 478,18 0-472,1 0 0,0 0 0,0 0 1,-1 0-1,1 0 0,0 0 0,0 0 0,-1 0 0,1 0 0,0 0 1,0 0-1,-1 0 0,1 0 0,0 0 0,0 0 0,-1 0 0,1 0 0,0 1 1,0-1-1,0 0 0,-1 0 0,1 0 0,0 0 0,0 0 0,0 1 1,-1-1-1,1 0 0,0 0 0,0 0 0,0 1 0,0-1 0,-1 0 1,1 0-1,0 1 0,0-1 0,0 0 0,0 0 0,0 1 0,0-1 0,0 0 1,0 0-1,0 1 0,0-1 0,0 0 0,0 0 0,0 1 0,0-1 1,0 0-1,0 0 0,0 1 0,0-1 0,1 0 0,0 1-172,1 0 0,0-1 0,0 1 0,0-1 0,-1 1 0,1-1 0,0 0 0,0 0 0,0 0 0,0 0 0,0 0-1,0 0 1,0-1 0,0 1 0,-1 0 0,1-1 0,0 0 0,0 1 0,0-1 0,-1 0 0,1 0 0,0 0 0,-1 0 0,3-2 0,-3 1 183,0 1 0,-1-1 1,1 0-1,0 0 0,-1 0 0,1 0 1,-1 0-1,1 0 0,-1 0 1,0 0-1,0 0 0,0 0 1,0 0-1,0 0 0,0 0 0,-1 0 1,1 1-1,-1-4 0,0 4 182,0-1 0,0 1 0,1 0 0,-1 0 0,0 0 0,0 0-1,0 0 1,0 0 0,0 0 0,-1 0 0,1 0 0,0 1 0,0-1 0,0 0-1,-1 1 1,1-1 0,0 1 0,-1 0 0,1-1 0,-1 1 0,1 0 0,0 0-1,-1-1 1,1 1 0,-2 1 0,2-1-437,1 5-3924,0 4-472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0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5266,'0'0'5197,"0"0"-2966,0 0-1236,0 0-277,0 0-428,0 0-212,0 8 3614,-4 8-4468,3-14 756,0 0 0,0 1 1,0-1-1,0 1 0,0-1 0,0 1 1,1-1-1,-1 1 0,1 0 0,0-1 1,0 1-1,0 0 0,0-1 0,1 5 1,10-25-1395,-11 17 1425,0 0-1,1 0 1,-1 0 0,0 0 0,0 1 0,0-1 0,0 0 0,0 0-1,0 0 1,0 0 0,0 0 0,0 0 0,0 0 0,-1 0 0,1 0 0,0 0-1,-1 0 1,0-1 0,1 2 31,0-1 0,-1 1-1,1 0 1,0-1 0,-1 1-1,1 0 1,-1-1 0,1 1-1,-1 0 1,1 0 0,-1-1-1,1 1 1,-1 0 0,1 0-1,-1 0 1,1 0 0,-1 0 0,1 0-1,-1 0 1,1 0 0,-1 0-1,1 0 1,-2 0 0,1 0-15,0 1 0,0-1 0,0 0 0,0 1 1,0-1-1,0 1 0,0-1 0,0 1 0,0-1 1,0 1-1,0 0 0,0-1 0,1 1 0,-1 0 1,0 0-1,0 0 0,1 0 0,-1 0 0,1 0 0,-1 0 1,1 0-1,-1 0 0,1 0 0,-1 0 0,1 0 1,0 0-1,0 0 0,-1 2 0,1-2-39,0 0-1,0 0 1,0 0 0,0 0-1,0 0 1,0 0 0,0 0-1,0 1 1,1-1-1,-1 0 1,0 0 0,1 0-1,-1 0 1,0 0 0,1 0-1,-1 0 1,1 0-1,0 0 1,-1-1 0,1 1-1,1 1 1,22 1-1613,-23-3 1588,0 0-7,-1 0 47,0 0 0,1 0 0,-1 0 0,0 0 1,0 0-1,1 0 0,-1 0 0,0 0 0,1 0 0,-1 0 0,0-1 0,0 1 0,1 0 1,-1 0-1,0 0 0,0 0 0,0-1 0,1 1 0,-1 0 0,0 0 0,0 0 0,0-1 1,0 1-1,1 0 0,-1 0 0,0-1 0,0 1 0,0 0 0,0 0 0,0-1 1,0 1-1,0 0 0,0 0 0,0-1 0,0 1 0,0 0 0,0-1 0,0 1 0,0 0 1,0 0-1,0-1 0,0 1 0,0 0 0,0 0 0,0-1 0,0 1 0,0 0 0,0 0 1,-1-1-1,1 1 0,-1 0 39,1 0 1,-1 0-1,1 0 0,-1 0 1,1 0-1,-1 0 1,1 0-1,-1 0 1,1 0-1,-1 1 1,0-1-1,1 0 0,0 0 1,-1 1-1,1-1 1,-1 0-1,1 1 1,-1-1-1,1 0 0,-1 1 1,1-1-1,0 1 1,-1-1-1,1 1 1,0-1-1,0 1 1,-1-1-1,1 1 0,0-1 1,0 1-1,-1 0 1,4 9-635,2-9-230,-4-2 804,0 0 0,-1 1 0,1-1 0,0 0-1,-1 0 1,1 1 0,-1-1 0,1 0 0,-1 0 0,0 0 0,1 0-1,-1 0 1,0 0 0,0 0 0,1 0 0,-1 0 0,0 0 0,0-1 0,0 1 59,0 0 559,0 0-4904,0 1-4220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1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0 336,'0'0'6779,"0"0"-4791,0 0-1348,0 0-170,0 0 543,0 0 444,0 0-286,-4 0-210,-7 3-547,-16 3 4982,43-5-5351,0 1-1,29 6 1,-27-4-45,-1-1 0,20 1 0,-4-3 4,26 1 51,106 16 1,-54-4 56,-75-12-33,62 15-1,-89-16-72,0 1 1,0-1-1,16-1 0,-21 0 17,-4 0 86,0 0-37,0 0 73,0 0 55,0 0-120,15 2-359,-5-7-3092,-10-4-2594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2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4791 1022 10757,'0'0'1721,"0"0"-889,0 0-552,0 0-72,0 0 64,-4-16 41,-1-3-181,1-3 195,-2 0 0,-16-40-1,14 48-75,0 0 0,-1 1 0,0 1 0,-1 0-1,-1 0 1,0 0 0,0 2 0,-16-13 0,-109-68 438,130 88-696,-440-256 397,387 225-328,0 3 0,-2 2 0,-116-37 0,-270-79 213,382 124-190,0 1 0,-2 4 1,0 3-1,-90-6 0,-275 7 24,343 13-143,-2 2 57,0 4 0,-166 35-1,-176 72 88,155-37-93,96-29-26,-195 81-1,310-103 23,-83 38 66,134-56-72,0 2 1,0 0-1,1 0 1,0 2-1,1 0 1,-22 23-1,1 7-15,2 1 0,2 1 0,1 2 0,3 0 0,2 2 0,-31 84 0,49-114-456,-3 16-1254,7-11-3738,3-21 953,-2-2-1436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0:21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8468,'0'0'1857,"0"0"-486,0 0-600,0 0-515,-4 17-184,0-4-64,1 1 1,1-1-1,0 1 0,1-1 1,1 1-1,0-1 0,1 1 0,0 0 1,4 17-1,1-5 141,2 1 0,1-1 0,0 0 0,2-1 1,1 0-1,16 24 0,-22-41-116,0 0 0,0 0 0,0-1 0,1 0 0,0 0 0,0 0 0,1-1 0,0 0 0,0 0 0,1-1 0,-1 0 0,1-1 0,0 0 0,0 0 0,1-1 0,-1 0 0,1-1 0,-1 0 0,1 0 0,13 0 0,-4-2-17,0 0 1,1-1-1,-1-1 1,0 0-1,0-2 1,0 0-1,-1-1 1,1-1 0,23-11-1,122-58 142,-156 68 1662,-7 9-1977,-1 1-1773,0 13-5458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12230,'0'0'877,"0"0"-586,0 0-160,0 0-6,0 25 139,1 172-80,0-166-168,1-1-1,2 1 1,1-1-1,15 49 1,-16-118-46,-4-2 51,2-86 129,-1 107-118,2-1 1,0 1 0,1 0-1,8-22 1,-11 39-35,1-1-1,0 1 1,0 0 0,0 0 0,0 0-1,0 0 1,0 0 0,1 1 0,-1-1-1,1 1 1,0-1 0,0 1 0,0 0-1,0 0 1,0 0 0,0 1 0,1-1-1,-1 1 1,0 0 0,1 0 0,-1 0-1,8-1 1,6 0-274,0 0 0,0 1 0,28 3 0,-26-1-369,-1 1-1009,-1 0 0,1 2 0,-1 0 0,0 1 0,28 12 0,-7-1-1105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8916,'0'0'1889,"0"0"-1001,0 0-661,0 0-155,10-7 115,-5 3-160,1 0 0,0 1 1,1-1-1,-1 1 0,0 0 1,1 1-1,0 0 0,0 0 1,-1 0-1,1 1 0,0 0 0,12-1 1,35 2 64,-15-2-17,0 2 0,1 2 1,69 13-1,-98-13-69,0 1-1,-1 0 1,0 1-1,0 0 1,0 1-1,0 0 1,-1 1 0,1-1-1,-1 2 1,-1-1-1,1 1 1,-1 1-1,-1-1 1,1 2-1,-1-1 1,0 1 0,-1 0-1,8 16 1,-6-10 34,-2 2 0,0-1 0,-1 1 1,-1-1-1,0 2 0,1 21 0,0 106 290,-5-126-272,0-9 62,-1-1 0,0 0 0,0 0 0,-1 1 0,0-1 0,-1 0-1,1-1 1,-2 1 0,1 0 0,-1-1 0,-1 0 0,0 0 0,0 0 0,0 0-1,-1-1 1,-6 7 0,3-7 41,1 1 1,-1-1-1,0 0 0,0-1 1,-1 0-1,0-1 0,0 0 1,-1 0-1,1-1 0,-1-1 1,0 0-1,-21 4 1,3-3-49,-1-2 1,-43-1-1,61-2-153,-1 0-1,1 0 0,-1-2 0,1 1 0,0-2 0,0 1 1,0-2-1,-15-7 0,25 11-156,0 0 1,1 0-1,-1 0 1,0 0-1,0-1 1,0 1-1,1-1 1,-1 1-1,1-1 0,-1 0 1,1 0-1,0 1 1,-1-1-1,1 0 1,0 0-1,0 0 1,-1-4-1,1-4-4087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5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32 5346,'0'0'2623,"0"0"-526,0 0 0,0 0-459,0 0-675,-17-6-427,-55-17-127,70 22-397,-1 1 1,1-1-1,0 1 1,-1 0 0,1-1-1,0 1 1,-1 0 0,1 0-1,-1 1 1,1-1 0,0 0-1,-1 1 1,1-1 0,0 1-1,0 0 1,-1 0 0,1 0-1,0 0 1,0 0-1,0 0 1,0 1 0,0-1-1,0 1 1,1-1 0,-1 1-1,-2 3 1,-1 2-7,1 0-1,0 0 1,0 0-1,1 0 1,-5 14-1,5-12 13,-3 8-34,1 1 0,0-1 1,2 1-1,0 0 1,1 0-1,0 31 0,2-49-17,0 1 0,0 0-1,1 0 1,-1-1-1,0 1 1,1 0 0,-1-1-1,0 1 1,1-1 0,-1 1-1,1 0 1,-1-1-1,1 1 1,-1-1 0,1 1-1,-1-1 1,1 0 0,0 1-1,-1-1 1,1 1-1,-1-1 1,1 0 0,0 0-1,0 1 1,-1-1 0,1 0-1,0 0 1,-1 0-1,1 0 1,0 0 0,0 0-1,-1 0 1,1 0 0,0 0-1,0 0 1,-1 0-1,1 0 1,0 0 0,-1-1-1,1 1 1,1-1-1,1 1-144,0-1 0,1 0 0,-1 0 0,0 0 0,0-1 0,0 1 0,0-1 0,0 0 0,4-3 0,5-7-326,-1-2 0,-1 1 0,0-2 0,-1 1 0,0-1 0,7-18 1,-17 43 934,0 0 0,1-1 0,0 1 0,1 0 0,0 0 0,4 17 0,-4-25-436,0 0 0,1 0 0,-1 0 0,0 0 0,1 0 0,-1 0 0,1-1 0,-1 1 0,1 0 0,0-1 1,0 1-1,0-1 0,0 0 0,0 1 0,0-1 0,0 0 0,0 0 0,0 0 0,1-1 0,-1 1 0,0-1 0,1 1 0,-1-1 0,0 0 0,1 1 0,-1-1 0,0-1 0,1 1 0,2-1 0,1 1-56,-1-1-1,1 0 0,-1 0 1,0-1-1,1 1 1,-1-1-1,0-1 0,0 1 1,0 0-1,0-1 0,4-4 1,0-1-98,-1-1 1,0-1 0,11-17 0,-13 18 216,0 0 0,1 1 0,0 0-1,0 0 1,9-7 0,-15 15-20,-1-1-1,1 1 1,0-1 0,-1 1-1,1-1 1,0 1 0,-1-1-1,1 1 1,0 0 0,0-1-1,0 1 1,-1 0 0,1 0-1,0 0 1,0 0 0,0 0-1,0 0 1,-1 0 0,1 0-1,0 0 1,0 0 0,0 0-1,0 0 1,-1 0 0,1 1-1,0-1 1,0 0 0,0 1-1,-1-1 1,1 0 0,0 1-1,-1-1 1,1 1 0,0 0-1,-1-1 1,1 1 0,-1-1-1,1 1 1,0 0 0,-1-1-1,0 1 1,1 0 0,0 1-1,14 38 7,-14-36 69,10 62 194,-9-50-269,1 0 0,0-1 0,8 25 0,-11-40-47,0 0 0,0 1-1,0-1 1,0 0 0,0 0 0,0 1 0,0-1-1,1 0 1,-1 0 0,0 1 0,0-1-1,0 0 1,0 0 0,0 1 0,1-1-1,-1 0 1,0 0 0,0 0 0,0 1-1,1-1 1,-1 0 0,0 0 0,0 0 0,1 0-1,-1 0 1,0 1 0,0-1 0,1 0-1,-1 0 1,0 0 0,0 0 0,1 0-1,-1 0 1,0 0 0,1 0 0,-1 0 0,0 0-1,0 0 1,1 0 0,9-11-177,9-33 196,-12 28 103,-2 6-109,0 0 0,0 0 0,1 1 0,0 0 1,1 0-1,14-14 0,-17 20-23,0-1 0,1 1-1,0 0 1,-1 0 0,1 0 0,0 1 0,0-1 0,0 1-1,0 1 1,1-1 0,-1 1 0,1 0 0,-1 0 0,1 0 0,7 1-1,-11 0 28,0 1-1,0-1 0,0 1 0,0 0 0,0-1 0,0 1 0,0 0 0,0 0 0,-1 0 0,1 1 0,0-1 0,-1 0 0,1 1 0,-1-1 0,1 1 0,-1-1 1,0 1-1,0 0 0,0 0 0,1-1 0,-2 1 0,2 2 0,20 51 188,-17-40-123,1 1-33,0-1 0,1 0 0,15 25 0,-20-36-249,1-1-1,0 1 1,0 0-1,0-1 1,0 0 0,1 0-1,-1 0 1,1 0 0,0 0-1,0-1 1,0 1-1,0-1 1,0 0 0,1-1-1,-1 1 1,1-1-1,8 2 1,44-2-5819,-31-1 2811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6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26 232 1008,'0'0'1865,"0"0"-413,0 0-417,13-16-424,62-73 117,-49 48 1977,-26 40-1896,1 1-642,0 0 0,0 0 1,0-1-1,0 1 0,0-1 1,0 1-1,0-1 0,0 1 1,0-1-1,0 0 0,0 1 1,-1-1-1,1 0 0,0 0 1,0 1-1,-1-1 0,1 0 1,0 0-1,-1 0 0,1 0 1,-1 0-1,0 0 0,1 0 1,-1 0-1,0 0 0,1 0 1,-1 0-1,0-1 0,0 0 1,3-36 1639,-3 38-1743,0 0 35,0 0 13,-4-23 2206,-1 24-2308,0-1 1,1 1-1,-1 0 1,0 1-1,0-1 1,1 1-1,-1 0 0,1 0 1,0 1-1,-1-1 1,1 1-1,0 0 1,0 0-1,1 0 1,-1 0-1,1 1 0,-1-1 1,1 1-1,-4 7 1,-4 5 40,1 0 0,1 1 0,-12 29 1,17-37-62,1 0-1,0-1 1,0 1 0,1 1 0,0-1 0,0 0 0,1 0 0,0 1 0,1-1 0,0 1 0,2 11 0,-1-20-14,0 1 0,-1 0-1,1-1 1,0 1 0,1-1-1,-1 0 1,0 1-1,0-1 1,0 0 0,1 0-1,-1 1 1,1-1 0,-1 0-1,1-1 1,-1 1-1,1 0 1,0 0 0,-1-1-1,1 1 1,0-1 0,0 1-1,-1-1 1,1 0-1,0 1 1,0-1 0,-1 0-1,1 0 1,0 0-1,0-1 1,0 1 0,2-1-1,1 1-47,0-1-1,0 0 0,-1 0 1,1 0-1,0-1 0,-1 1 1,1-1-1,-1 0 0,1-1 1,7-5-1,-4 0 12,-1-1 0,0 0 0,11-19 0,17-21-31,-34 48 88,-1 1 0,1-1-1,-1 0 1,1 0 0,0 1 0,0-1 0,0 0-1,-1 1 1,1-1 0,0 1 0,0-1 0,0 1-1,0-1 1,0 1 0,0 0 0,0-1 0,0 1 0,0 0-1,0 0 1,0 0 0,0-1 0,0 1 0,0 1-1,0-1 1,0 0 0,0 0 0,0 0 0,0 0-1,0 1 1,0-1 0,0 0 0,0 1 0,0-1-1,0 1 1,-1-1 0,1 1 0,0-1 0,0 1 0,0 0-1,-1-1 1,1 1 0,0 0 0,-1 0 0,1 0-1,0-1 1,-1 1 0,1 0 0,-1 0 0,1 0-1,-1 0 1,1 1 0,3 7 8,0 0 0,-1 0 0,0 0 0,2 10 0,4 38 78,-1 0-1,-4 1 0,-3 87 0,-2-83-45,1-25-32,-2-1 0,-12 64 1,11-84-26,-2 1 0,1-1 0,-2 0 0,0-1 0,-1 1 0,-1-1 0,0 0 0,-11 14 0,17-26 23,1-1 0,-1 0 0,0 0 1,0 0-1,0 0 0,0 0 0,0 0 1,0 0-1,-1-1 0,1 1 0,0-1 1,-1 0-1,1 1 0,-1-1 0,0 0 1,1-1-1,-1 1 0,0 0 0,1-1 1,-1 0-1,0 1 0,0-1 0,0 0 1,-4-1-1,4 0 8,0 0-1,-1 0 1,1-1 0,0 1-1,0-1 1,0 0 0,0 0-1,0 0 1,0 0 0,1 0-1,-1-1 1,1 1 0,0-1-1,-1 0 1,1 0 0,0 1-1,1-1 1,-3-4 0,-3-9 10,0 0 1,1-1 0,0 1 0,2-1-1,0 0 1,1 0 0,-2-29-1,5 33-23,-1 1 0,2 0 0,0 0 0,0 0 0,1 0 0,0 0-1,1 1 1,1-1 0,0 1 0,0-1 0,12-20 0,1 10-535,0 0 0,2 1 0,0 1 0,40-31 1,-33 34-3791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12662,'0'0'1649,"17"-1"-1284,5-1-343,-1-1 0,1-1 0,33-10 0,-48 12-18,0 0-1,0-1 1,-1 0 0,1 0 0,-1 0 0,0-1 0,0 0 0,0 0 0,0-1-1,-1 0 1,0 0 0,0 0 0,0 0 0,0-1 0,-1 0 0,0 0 0,6-12-1,-6 4-25,0 0-1,-1 0 1,-1 0-1,0 0 0,-1 0 1,-1-1-1,-1-13 1,1 2 58,0 23-6,0 1 0,0 0-1,0 0 1,-1-1-1,1 1 1,-1 0 0,1 0-1,-1-1 1,0 1-1,0 0 1,0 0-1,0 0 1,0 0 0,0 0-1,-1 0 1,1 0-1,-1 1 1,1-1 0,-1 0-1,0 1 1,1-1-1,-1 1 1,0 0 0,0-1-1,0 1 1,0 0-1,0 0 1,0 0 0,-1 1-1,1-1 1,-4 0-1,3 0 36,0 1-1,-1 0 0,1-1 0,-1 2 1,1-1-1,-1 0 0,1 1 1,0-1-1,-1 1 0,1 0 0,0 0 1,-1 1-1,1-1 0,0 1 1,0-1-1,0 1 0,0 0 0,1 0 1,-1 0-1,0 1 0,-4 4 0,-4 8 4,0 0 0,2 1 0,-1 0 0,2 1 0,0 0 0,1 0 1,-9 33-2,9-18 36,0 0 0,2 0 0,-1 56 0,6-80-95,0 1 0,0-1 0,1 1 0,0-1 0,1 1 0,0-1 0,0 0 0,6 15 0,-5-19-12,-1 0-1,0 0 0,1-1 0,0 1 0,0 0 0,0-1 0,0 0 0,0 0 0,1 0 0,0 0 0,-1-1 0,1 1 0,0-1 0,0 0 0,0 0 0,1 0 1,7 2-1,-1-2-154,-1 1 0,1-1 0,16 1 0,-22-3-349,-1 0 1,1 0-1,-1-1 1,1 0 0,-1 1-1,1-1 1,6-3-1,22-19-7696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2 6483,'0'0'2975,"0"0"-588,0 0-444,0 0-337,0 0-323,-11 0-509,5 0-693,3-1-47,0 1 1,0 0-1,0 0 0,-1 0 1,1 0-1,0 1 0,0-1 1,0 1-1,0 0 0,0 0 0,0 0 1,0 0-1,0 1 0,0-1 1,0 1-1,1-1 0,-1 1 1,1 0-1,-1 0 0,1 0 1,0 1-1,0-1 0,0 0 0,-4 6 1,-12 25 16,1 1 0,2 1 0,1 1 0,2 0 0,-13 62 0,-15 191 320,32-198-136,6 119 0,3-201-235,0 1 0,0-1 0,1 0 1,0 0-1,1 0 0,-1-1 0,2 1 0,-1-1 0,1 1 0,10 13 1,-11-17-13,1 0 1,1 0-1,-1 0 1,1 0-1,0-1 1,0 0 0,0 0-1,1 0 1,-1-1-1,1 0 1,0 0-1,0 0 1,0-1-1,0 0 1,13 3 0,-16-4-117,6 1 31,0-1 0,0 0 0,14 0 0,-20-1-247,0 0 0,1-1 0,-1 1 1,0-1-1,0 0 0,0 0 0,0 0 0,0 0 1,4-3-1,17-20-7214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4:48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10325,'0'0'138,"9"23"23,-8-19-164,33 81 1357,28 112 0,-50-135-941,-3-1 1,-2 1-1,-3 1 1,-7 99-1,0-134-342,-1-1-1,-2 0 1,0 0-1,-1 0 0,-2-1 1,-1 0-1,-14 27 1,5-19-9,-1-1-1,-1 0 1,-2-2 0,-38 42 0,54-66-411,-13 17 815,12-7-5111,8-17-5079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0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223 492 9780,'0'0'1599,"0"0"-476,0 0-238,0 0-335,-21 2-355,-66 10 42,84-11-233,-1 0 0,1 1 0,0-1 0,-1 0 1,1 1-1,0 0 0,0 0 0,0 0 0,0 0 0,0 0 0,0 1 0,0 0 0,1-1 0,-1 1 0,1 0 0,0 0 0,0 0 0,0 0 0,0 0 0,1 1 0,-2 4 0,-3 2 19,-2 7 2,1-1-1,0 2 0,1-1 0,1 0 1,0 1-1,2 0 0,0 0 1,1 0-1,0 21 0,2-38-23,0 1 0,0-1-1,1 1 1,-1-1 0,0 0-1,1 1 1,-1-1 0,1 0 0,-1 0-1,1 1 1,0-1 0,-1 0-1,1 0 1,0 0 0,0 0 0,0 0-1,0 0 1,0 0 0,0 0-1,0 0 1,0-1 0,0 1 0,1 0-1,-1-1 1,0 1 0,0-1-1,1 1 1,-1-1 0,0 1 0,1-1-1,1 0 1,1 1-12,0-1 0,0 1 0,-1-1 0,1 0 0,0-1 0,0 1 0,-1 0 0,1-1 0,0 0 0,-1 0 0,7-3 0,-5 1-86,0 0-1,0-1 1,-1 1 0,1-1 0,-1 0 0,0-1-1,0 1 1,0-1 0,0 0 0,-1 0 0,0 0 0,5-10-1,3-9-524,11-40 0,-20 60 593,14-54-916,-1-2 0,-4 1 0,5-79 0,-7-24 982,-8 4 5971,-18 523-4947,4-158-623,10-166-358,1-24-68,1 1-1,0-1 1,2 1-1,0-1 1,4 26-1,-4-40-112,1-1 0,-1 0 0,0 1 0,0-1 0,1 0 0,0 0 0,-1 0 0,1 0 0,0 0 0,0 0 0,0 0 0,0 0 0,0-1 0,0 1 0,1-1 0,-1 0 0,1 0 0,-1 0 0,0 0 0,1 0 0,0 0 0,-1-1 0,1 1-1,-1-1 1,1 1 0,0-1 0,-1 0 0,1 0 0,0-1 0,5 0 0,8-3-4738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10837,'0'0'1238,"0"0"-683,0 0-419,21 9-88,70 27 11,-88-35-75,1 0 1,-1 0 0,1 0-1,-1 0 1,1 0 0,0-1-1,-1 0 1,1 0 0,0 0-1,-1 0 1,1 0 0,0-1-1,-1 0 1,1 0 0,-1 0-1,1 0 1,-1 0 0,1-1-1,-1 1 1,0-1 0,0 0-1,0 0 1,0 0 0,4-4-1,-1-1-203,1 0 1,-1-1-1,-1 0 0,0 0 0,0-1 0,6-12 1,-10 19 161,3-8-39,0 0-1,-1 0 1,0 0 0,0 0-1,-1 0 1,-1-1 0,0 1-1,0-17 1,-1 26 172,0 1 1,-1-1-1,1 1 1,0-1-1,-1 1 0,1-1 1,-1 1-1,1-1 1,-1 1-1,1 0 1,-1-1-1,1 1 0,-1 0 1,1-1-1,-1 1 1,1 0-1,-1 0 0,0 0 1,1-1-1,-1 1 1,1 0-1,-1 0 1,0 0-1,1 0 0,-1 0 1,1 0-1,-1 0 1,0 0-1,1 0 1,-1 0-1,0 1 0,-22 3 1027,18-2-1036,0 1-1,1 0 1,-1 0-1,1 0 1,0 0-1,0 1 1,0 0-1,1 0 1,-1 0-1,1 0 1,0 0-1,0 1 1,1-1-1,-5 10 1,0 2 30,1-1-1,1 1 1,-5 24 0,6-12 73,0 1 0,3 0 0,2 46 0,-1-71-162,0 0 0,1 0 0,0-1-1,-1 1 1,1-1 0,1 1 0,-1-1 0,0 1-1,1-1 1,0 0 0,0 1 0,0-1 0,0 0 0,0 0-1,1-1 1,-1 1 0,1 0 0,0-1 0,0 1-1,0-1 1,0 0 0,0 0 0,0 0 0,0-1-1,1 1 1,-1-1 0,5 2 0,1-1-163,0 1 1,0-2 0,0 1-1,0-1 1,0-1-1,0 0 1,0 0-1,1 0 1,12-4-1,-19 4-91,-1-1 0,0 1 0,0-1 0,0 0 0,0 0 0,0 0 0,0 0 0,-1 0 0,1 0 0,0-1 0,0 1-1,2-3 1,18-22-4121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0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1 440 10661,'0'0'2230,"0"0"-1192,0 0-406,0 0-442,17 2-44,-2-1-117,3 2-10,1-2 0,20 0 0,-32-1-12,0-1 0,-1 0 0,1 0 0,0 0-1,-1-1 1,1 0 0,-1 0 0,0 0 0,0-1 0,0 0 0,8-6 0,1-2-14,-1-2 0,-1 1 1,0-2-1,-1 0 0,0 0 1,-1-2-1,-1 1 0,-1-1 1,12-26-1,-12 21-20,-1 0 1,-1 0-1,-1 0 0,-1-1 1,-1 0-1,-1-1 0,1-34 0,-4 55 42,0-1-1,0 1 0,-1 0 0,1 0 1,0 0-1,-1 0 0,1 0 0,-1 0 1,0-1-1,0 1 0,0 1 0,0-1 0,0 0 1,0 0-1,0 0 0,-1 0 0,-1-1 1,2 2 42,0 0 0,0 0 1,-1 1-1,1-1 0,-1 0 1,1 1-1,-1-1 0,1 1 1,-1-1-1,1 1 1,-1 0-1,1-1 0,-1 1 1,1 0-1,-1 0 0,1 0 1,-1 0-1,0 0 0,1 1 1,-1-1-1,1 0 0,-1 1 1,1-1-1,-1 1 1,-1 1-1,1-1-6,-1 1 0,1 0 0,0 1 0,0-1 0,0 0 0,0 1 0,0-1 0,0 1 1,0-1-1,1 1 0,0 0 0,-1 0 0,1 0 0,0 0 0,0 0 0,1 0 0,-1 0 0,1 0 0,-1 5 0,-1 4-5,-14 66 7,-5 99-1,8 85 17,9-153-3,0 24-57,3-38-7,-18 123 1,18-213-11,1 0 1,-1 0 0,0 0-1,-1 0 1,1-1 0,-1 1-1,0 0 1,0-1 0,-1 0 0,1 1-1,-4 3 1,4-6 10,-1 0-1,1 0 1,-1 0 0,1-1-1,-1 1 1,0-1-1,1 0 1,-1 0 0,0 1-1,0-2 1,0 1 0,0 0-1,0-1 1,0 1 0,0-1-1,0 0 1,-5 0-1,5 0 4,1 0 0,0-1-1,0 1 1,0-1-1,0 1 1,0-1-1,0 1 1,-1-1 0,1 0-1,1 0 1,-1 0-1,0 0 1,0 0-1,0-1 1,0 1-1,1-1 1,-1 1 0,1-1-1,-1 1 1,1-1-1,0 0 1,-1 0-1,1 0 1,0 1-1,0-1 1,0 0 0,1 0-1,-1-1 1,0 1-1,1 0 1,-1 0-1,1-3 1,-1 0 4,1-1 0,-1 1 0,1-1 0,0 1 0,1-1 0,-1 1 0,1-1 0,0 1 0,1 0-1,-1-1 1,1 1 0,0 0 0,3-5 0,3-2-12,0 0-1,0 1 0,2 0 1,-1 0-1,1 1 1,15-11-1,75-52-89,-90 66 77,-2 2-103,61-40-77,-11 13-2758,-24 14-2668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0 482 13414,'0'0'-104,"19"-8"43,-8 4 55,3-1-3,0-1-1,-1 0 0,0-1 0,0-1 0,-1 0 1,1 0-1,-2-1 0,16-15 0,-5-1-180,-1 0-1,-1-1 1,-2-1-1,23-44 1,-34 58 35,0-1 0,-1-1 0,-1 1 0,0-1 0,-1 0 0,-1 0 0,0 0 0,-1 0 0,-1 0 0,0-1 0,-3-26 0,2 41 181,0 1-1,-1-1 0,1 0 0,0 1 0,-1-1 0,1 1 1,-1-1-1,1 1 0,0-1 0,-1 1 0,1-1 0,-1 1 0,1-1 1,-1 1-1,0 0 0,1-1 0,-1 1 0,1 0 0,-1 0 1,0-1-1,1 1 0,-1 0 0,1 0 0,-1 0 0,0 0 0,1 0 1,-1 0-1,0 0 0,1 0 0,-2 0 0,-21 4 1431,20-3-1370,1 1 0,-1 0 0,1-1 0,-1 1 0,1 1 0,0-1 0,0 0 0,0 0 0,0 1 0,0-1 0,1 1 0,-1-1 0,1 1 0,-1 0 0,-1 5 0,-12 50 73,13-48-104,-17 103 44,-5 135 0,13-105-49,4-66-38,1 11-97,-33 152 1,38-236 65,0 1 0,0 0 0,-1-1 1,0 1-1,0-1 0,0 0 0,0 1 1,-1-1-1,-4 5 0,6-8 43,0 0-1,-1 0 1,1 0 0,-1 0 0,1 0-1,-1 0 1,1 0 0,-1 0 0,0-1-1,1 1 1,-1-1 0,0 1 0,0-1-1,1 0 1,-1 0 0,0 1 0,0-1-1,1 0 1,-1-1 0,0 1 0,0 0-1,0 0 1,1-1 0,-1 1 0,-3-2-1,3 1 13,0-1-1,-1 1 1,1-1-1,0 0 0,0 0 1,0 0-1,0 0 1,1 0-1,-1 0 0,0 0 1,1 0-1,0-1 1,-1 1-1,1 0 0,0-1 1,0 1-1,0-1 1,1 0-1,-1 1 0,1-1 1,-1 0-1,1 1 1,0-6-1,-1-9 17,0-1 1,4-23-1,-3 41-50,2-17-12,2 1-1,0 0 1,1 0 0,0 0 0,1 0 0,1 1-1,0 0 1,2 0 0,15-22 0,0 5-1173,1 1 1,50-48-1,-49 58-2763,-9 12-1803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1169,'0'0'8748,"0"0"-5696,0 0-1831,0 0-409,0 0-450,-3 13-196,1-4-152,-2 4-12,1-1 0,1 1 1,0 0-1,0-1 0,1 1 0,2 22 0,-1-33-43,1 1-1,-1-1 1,1 1-1,0-1 1,0 1-1,0-1 1,0 1 0,0-1-1,0 0 1,0 0-1,1 0 1,-1 0-1,1 0 1,0 0-1,0 0 1,0 0 0,0 0-1,0-1 1,0 1-1,0-1 1,0 0-1,0 1 1,1-1-1,-1 0 1,0 0 0,1-1-1,-1 1 1,1 0-1,-1-1 1,1 0-1,-1 1 1,5-1-1,-2 0-111,0-1 0,0 1 0,0-1 1,0 0-1,0 0 0,0 0 0,0-1 0,-1 0 0,1 0 0,0 0 0,-1 0 0,0-1 0,1 0 0,-1 0 0,6-6 0,-6 6 119,4-5 44,0 1-1,0-2 1,-1 1 0,0-1 0,0 0-1,-1-1 1,0 1 0,6-16-1,-13 30 278,0 1-1,1-1 0,-1 1 0,1-1 0,0 1 0,1-1 0,-1 0 1,1 1-1,0-1 0,0 0 0,1 1 0,0-1 0,0 0 1,0 0-1,0 0 0,1 0 0,6 8 0,-5-8-616,-1 0 1,1-1-1,1 0 0,-1 0 0,0 0 1,1 0-1,7 4 0,-8-6-349,0 0 0,0 0 1,0 0-1,0-1 0,0 1 0,0-1 0,1 0 1,-1 0-1,1-1 0,5 1 0,-2-1-4435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05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9268,'0'0'2129,"0"0"-1939,0 0-412,11 12 508,-5-6-244,11 11 67,-1 1-1,23 33 1,-35-45-97,-1-1 1,1 1-1,1-1 1,-1-1-1,1 1 1,0-1-1,0 1 1,7 3 0,-11-7-13,1 0-1,0 0 1,1 0 0,-1 0 0,0 0 0,0-1 0,0 1 0,0-1 0,1 1 0,-1-1 0,0 0 0,0 0 0,1 0 0,-1 0 0,0 0 0,0-1 0,0 1 0,1-1 0,-1 1 0,0-1 0,0 0 0,0 0 0,0 0 0,0 0 0,0 0 0,0 0 0,0-1 0,2-1 0,9-11 69,-1 0 0,0-1 0,0 0 0,-2-1 1,14-26-1,-4 8 23,-20 33-94,96-161-53,-58 90-2361,-30 57-17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3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4322,'0'0'2286,"0"0"-178,0 0-481,0 0-253,0 0-74,1-2-596,0 1-697,-1 1 1,0 0-1,0 0 0,0 0 1,0 0-1,0 0 1,0 0-1,0 0 0,0 0 1,0-1-1,1 1 1,-1 0-1,0 0 0,0 0 1,0 0-1,0 0 0,0 0 1,0 0-1,1 0 1,-1 0-1,0 0 0,0 0 1,0 0-1,0 0 0,0 0 1,1 0-1,-1 0 1,0 0-1,0 0 0,0 0 1,0 0-1,0 0 1,0 0-1,1 0 0,-1 0 1,0 0-1,0 0 0,0 0 1,0 1-1,0-1 1,0 0-1,0 0 0,1 0 1,-1 0-1,0 0 0,0 0 1,0 0-1,0 0 1,0 1-1,0-1 0,0 0 1,6 14 238,7 36-337,5 14-1801,-17-62 1725,-1-1-1,1 1 0,-1-1 0,1 1 0,0-1 1,0 1-1,0-1 0,0 0 0,0 0 1,0 1-1,0-1 0,1 0 0,-1 0 1,0 0-1,1 0 0,-1 0 0,0 0 0,1-1 1,-1 1-1,3 0 0,-3-1 126,1 0-1,-1 0 1,0 0-1,1-1 1,-1 1-1,0 0 1,0-1-1,1 1 1,-1-1-1,0 0 0,0 1 1,1-1-1,-1 0 1,0 0-1,0 1 1,0-1-1,0 0 1,0 0-1,0 0 1,-1 0-1,1-1 1,0 1-1,0 0 1,0-1-1,5-8 359,43-57 840,-45 61-1091,0 1 0,1 0 0,0 0 0,0 1-1,1 0 1,-1 0 0,1 0 0,0 0 0,11-4 0,-16 7-26,0 1-1,0 0 1,0 0-1,1-1 1,-1 1-1,0 0 1,0 0-1,0 0 1,0 0-1,0 0 0,0 1 1,1-1-1,-1 0 1,0 0-1,0 1 1,0-1-1,0 0 1,0 1-1,0 0 1,0-1-1,0 1 1,0-1-1,0 1 1,0 0-1,-1 0 1,1-1-1,0 1 1,0 0-1,-1 0 1,2 2-1,16 37 937,-10-19-1067,-4-11-146,14 23-2859,-12-24-1273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3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8564,'0'0'3650,"0"0"-1810,0 0-1087,0 0 191,0 0-271,0 0-193,-97 37-48,83-6-320,9 4 0,5 2-112,0-4 0,17-6-176,16-7-416,8-17-1313,-22-3-2817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11301,'0'0'2577,"0"0"-2577,0 0-96,0 0 64,0 0 64,118 0 48,-97 0-80,-2-4-4194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13542,'0'0'1313,"0"0"-860,0 0-293,0 0 25,-2 18-105,-8 172-126,10-190-116,0 1-1,0 0 0,-1 0 1,1 0-1,0 0 1,0 0-1,1 0 0,-1 0 1,0 0-1,0-1 0,0 1 1,1 0-1,-1 0 1,0 0-1,1 0 0,-1 0 1,0-1-1,2 2 1,6-11-716,7-29 1449,-7 4-232,-6 24-227,0 1 0,0-1-1,1 0 1,0 1 0,1-1-1,0 1 1,8-14 0,-11 23-113,-1-1 0,0 1 1,1-1-1,-1 0 0,1 1 1,-1 0-1,1-1 1,-1 1-1,1-1 0,-1 1 1,1 0-1,-1-1 0,1 1 1,-1 0-1,1-1 1,-1 1-1,1 0 0,0 0 1,-1 0-1,1 0 0,0-1 1,-1 1-1,1 0 1,0 0-1,-1 0 0,1 0 1,-1 0-1,1 1 1,0-1-1,-1 0 0,1 0 1,0 0-1,-1 1 0,1-1 1,-1 0-1,1 0 1,-1 1-1,1-1 0,-1 0 1,1 1-1,-1-1 0,1 1 1,-1-1-1,1 1 1,-1-1-1,1 1 0,-1-1 1,0 1-1,1 0 0,16 33 247,-16-30-215,10 24-200,19 43-290,-27-64-180,0 0 0,1-1 0,0 0-1,1 0 1,-1 0 0,1 0 0,9 8 0,-6-8-3115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107 124 2929,'0'0'1078,"2"-15"-184,3-3-569,-2 8 9,-1 1-1,0-1 1,-1 1-1,0-1 1,0-14-1,-2 23-140,1 0-1,-1 0 1,1 0 0,-1 0-1,0 0 1,1 0-1,-1 0 1,0 0 0,0 0-1,0 0 1,0 0-1,0 0 1,0 1 0,0-1-1,0 0 1,0 1-1,0-1 1,0 1-1,0-1 1,0 1 0,-1 0-1,1-1 1,0 1-1,0 0 1,-1 0 0,1 0-1,0 0 1,0 0-1,-1 0 1,1 0-1,0 0 1,-1 1 0,-2-1-102,0 0 0,0 0 0,0 1 0,1-1 0,-1 1 1,0 0-1,0 0 0,1 0 0,-1 1 0,-5 2 0,5 0-70,0 0 0,1 0 1,-1 0-1,1 1 0,0-1 0,0 1 0,1 0 0,0-1 0,-1 1 0,1 0 0,1 1 0,-1-1 0,-1 10 0,2-4-22,-1 0 0,2 0 0,-1 0 0,1 0 0,4 21-1,-3-29-186,0 0 0,0-1 0,0 1 0,1-1-1,-1 1 1,1-1 0,-1 0 0,1 1 0,0-1-1,0 0 1,0 0 0,0 0 0,0-1-1,1 1 1,-1 0 0,1-1 0,-1 0 0,1 1-1,-1-1 1,1 0 0,0 0 0,-1-1 0,1 1-1,0 0 1,0-1 0,0 0 0,-1 0 0,1 0-1,0 0 1,0 0 0,0 0 0,0-1-1,-1 1 1,1-1 0,0 0 0,-1 0 0,1 0-1,0 0 1,-1 0 0,1 0 0,2-3 0,1-2-86,-1 0 0,0 0 0,0-1 1,0 0-1,-1 0 0,0 0 1,0 0-1,-1-1 0,4-11 0,6-31 616,-8 4 3492,-5 46-2218,0 0-170,0 0-187,0 3-1156,-1 0 0,1 0 0,0 0 0,0-1 0,0 1 0,1 0 0,-1 0 0,1 4 0,0-6-61,-1 3-50,1 0-1,0 0 1,0 0 0,0 0 0,1-1-1,0 1 1,-1 0 0,1-1 0,1 1 0,-1-1-1,0 1 1,1-1 0,0 0 0,-1 0-1,1 0 1,1-1 0,-1 1 0,4 2-1,-1-2-175,-1-1 0,0 1-1,1-1 1,-1 0 0,1-1-1,0 0 1,0 1 0,-1-2-1,1 1 1,0-1-1,0 0 1,9-1 0,-12 0 126,0 1 1,0-1-1,0 0 1,0 0 0,-1-1-1,1 1 1,0-1-1,-1 1 1,1-1-1,-1 0 1,1 0 0,-1 0-1,0 0 1,0 0-1,0-1 1,0 1-1,2-4 1,-1 3 383,-1-1 0,0 0-1,1 0 1,-1 0 0,-1-1 0,1 1 0,-1 0-1,1-1 1,-1 1 0,-1-1 0,1-5 0,9 24 317,-2 23-698,12 38-98,-21-79 372,1 0 1,-1 0-1,1-1 1,0 1-1,1 0 1,-1 0-1,1 0 1,0 0 0,0 0-1,0 0 1,0 0-1,1 0 1,3-5-1,-4 6-236,0 0 0,0 1 0,1-1 0,-1 1 0,1-1 0,0 1-1,0-1 1,-1 1 0,2 0 0,-1 0 0,0 0 0,0 0 0,1 1 0,-1-1-1,1 1 1,-1-1 0,1 1 0,0 0 0,-1 0 0,1 0 0,0 0-1,0 0 1,4 0 0,-5 1-70,0 0-1,0 1 1,0-1-1,0 0 1,0 1-1,0 0 1,0-1 0,0 1-1,0 0 1,0 0-1,0 0 1,0 0-1,-1 0 1,1 0-1,0 1 1,-1-1 0,3 3-1,-2-2-92,0 0 0,0 0 0,0-1 0,0 1 0,0-1 0,1 1 0,-1-1 0,1 0 0,-1 0 1,4 1-1,-4-1 164,-1-1 0,1 0 0,0 0 0,-1 0 0,1 0 0,0 0 0,-1 0 0,1 0 1,0 0-1,-1-1 0,1 1 0,0-1 0,-1 1 0,1-1 0,-1 0 0,1 0 1,-1 1-1,1-1 0,-1 0 0,0 0 0,1-1 0,-1 1 0,2-2 0,-2 1 9,1 1 0,-1-1 1,1 1-1,0 0 0,-1 0 0,1 0 0,0 0 0,-1 0 0,1 0 0,0 0 0,0 0 0,0 1 0,0-1 0,2 0 0,-1 19 509,-3-13-663,13 50 1220,0-31-2236,-12-23 894,0-1 0,0 1-1,0 0 1,0 0 0,0 0-1,0-1 1,0 1 0,0 0-1,0-1 1,0 1 0,0-1-1,1 0 1,-1 1 0,0-1-1,0 0 1,0 0-1,3 1 1,1-1-5245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6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4114,'0'0'5715,"0"0"-3984,0 0-1520,0 0-99,18-3 64,-10 2-167,13-2 37,1-1 0,-1 0 0,0-2 1,38-15-1,-47 15 2,0-1-1,-1 0 1,0 0-1,0-1 1,-1-1 0,0 0-1,0 0 1,8-11-1,-14 15 91,-1 0 0,1-1-1,-1 1 1,0-1 0,0 0-1,0 0 1,-1 0 0,0 0-1,0 0 1,0-1 0,-1 1-1,0-1 1,0 1 0,-1-1-1,0 1 1,0-1 0,-1 1-1,-1-9 1,1 13-47,0 0-1,0 0 1,0 1 0,0-1-1,-1 0 1,1 0 0,-1 1-1,1-1 1,-1 1 0,0-1-1,0 1 1,0 0 0,1 0-1,-1 0 1,0 0 0,0 0 0,0 0-1,-1 0 1,1 1 0,0-1-1,0 1 1,0-1 0,0 1-1,-1 0 1,1 0 0,0 0-1,-3 1 1,-1-2-17,-1 1 0,0 0 1,1 1-1,-1 0 0,1 0 0,-1 0 0,1 1 1,-8 2-1,10-1-63,0 0 1,1 0-1,-1 0 1,1 1 0,0-1-1,0 1 1,0 0-1,0 0 1,0 0-1,1 0 1,0 0-1,0 1 1,0-1 0,0 0-1,1 1 1,0 0-1,0-1 1,0 1-1,0 0 1,1 5 0,-1 1-32,0 0 1,1 0 0,0 0-1,1 1 1,1-2 0,-1 1-1,7 19 1,-5-24 12,-1 0 1,1-1-1,1 0 1,-1 0-1,1 0 1,0 0-1,0 0 1,0-1-1,0 0 1,1 1-1,0-2 1,0 1-1,0-1 1,0 1-1,1-1 1,-1-1-1,1 1 1,0-1-1,-1 0 1,1 0-1,0-1 1,0 0-1,7 1 1,0 0-257,0-1-1,-1-1 1,1 0 0,0 0 0,0-1 0,0-1-1,-1 0 1,1-1 0,18-6 0,-27 7-87,0 0-1,0 0 1,0-1-1,0 1 1,0-1 0,0 0-1,-1 0 1,6-6-1,22-26-4325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19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8596,'0'0'1278,"0"0"-686,0 0-317,-5 26-107,-20 84 37,-37 180 1428,47-173-897,6 0-1,6 160 1,4-249-699,1 0 1,8 36-1,-8-54-37,0 0 1,2 0-1,-1 0 0,1 0 0,0-1 0,1 1 1,0-1-1,1-1 0,8 11 0,-11-15-29,0-1-1,0 0 0,0 0 1,1 0-1,0-1 0,-1 1 1,1-1-1,0 0 0,0 0 1,0 0-1,0-1 1,0 1-1,1-1 0,-1 0 1,0 0-1,1-1 0,8 1 1,-12-1-93,0 1 0,1-1 0,-1 0 1,0 0-1,0-1 0,1 1 0,-1 0 1,0 0-1,0 0 0,1-1 1,-1 1-1,0-1 0,0 1 0,0-1 1,0 1-1,0-1 0,0 0 0,1 0 1,16-26-4241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8324,'0'0'1227,"28"1"-768,402 18 1371,-73-16-298,-233-4-1167,-123 1-258,12 15-7940,-9-5 3167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0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11925,'0'0'961,"0"0"-961,0 0 0,0 0 0,0 0 80,35 127 144,-35-70-224,-8 4-32,-15-2-144,2-8-576,1-13-625,14-36-2145,5-2-3249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0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10341,'0'0'2033,"0"0"-1134,0 0-939,21-1-96,226 4 792,208 9 190,-380-12-758,-68 0-654,0-1 0,1 1 0,-1-2 0,0 1 0,7-3 0,-11 2-3602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5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2961,'0'0'1393,"0"0"-1393,0 0-992,0 0-2274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12166,'0'0'2145,"0"0"-1713,0 0-432,0 0-32,0 0-32,0 0 112,2 108-48,-2-54 0,0 1-320,-12 1-705,4-40-1504,1-8-1617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1393,'0'0'8227,"0"0"-8131,60 139 273,-39-40 287,-8 13-496,-13-1 112,0 0-256,-13-1 176,-20-9-64,-2-9 80,-2-5-112,5-12-96,5-9-144,17-61-1745,-2-3-4465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8660,'0'0'1403,"0"0"-445,0 0-899,26 3 160,-17-2-171,58 5 553,97-2 1,320-45 1210,178-5-1044,-568 45-675,184 3 54,-268-2-351,37 5-379,-21 4-4740,-26-9 5210,0 0-1,0 0 0,0 0 1,0 0-1,0 0 0,0 0 1,0 0-1,0 0 0,0 0 1,0 0-1,0 0 0,0 0 1,0 0-1,0 0 0,0 0 1,-1 0-1,1 1 0,0-1 1,0 0-1,0 0 0,0 0 1,0 0-1,0 0 0,0 0 1,0 0-1,0 0 0,0 0 1,0 0-1,0 0 0,0 0 1,0 0-1,0 0 0,0 0 1,0 0-1,0 0 0,0 0 1,0 1-1,0-1 0,0 0 1,0 0-1,0 0 0,0 0 1,0 0-1,0 0 0,0 0 1,0 0-1,0 0 0,-14 0-3114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8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32 112 9828,'0'0'1260,"0"0"55,0 0-72,0 0-610,0 0-463,0 0-140,-7 1-166,1 0 98,-13 3-93,36-2-23,1638-116 2037,-1560 108-3729,-96 8-1574,-15 5-1214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8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18 191 10565,'0'0'432,"0"0"294,0 0-222,0 0 64,0 0-117,-6 5-275,5-5-174,0 1 0,1 0-1,-1-1 1,0 1 0,0 0-1,0 0 1,0 0 0,1 0 0,-1-1-1,0 1 1,1 0 0,-1 0-1,1 0 1,-1 1 0,0 0 0,1-2-2,0 1 0,1-1 0,-1 0 0,0 1 0,0-1 0,0 0 0,0 1 0,1-1 0,-1 0 0,0 1 1,0-1-1,1 0 0,-1 1 0,0-1 0,1 0 0,-1 0 0,0 1 0,1-1 0,-1 0 0,0 0 0,1 0 1,-1 0-1,0 0 0,1 1 0,-1-1 0,1 0 0,-1 0 0,0 0 0,1 0 0,0 0 0,54 0 35,-22-1 44,64-5 311,0-5-1,102-25 1,-65 11-1,67-11-34,458-61 0,-248 92-182,-396 5-571,0 1 0,0 1 0,22 5 0,-34-6 253,0 0 0,0 0 0,0 0 0,0 0 0,0 1-1,0 0 1,0-1 0,0 1 0,4 4 0,-6-5 86,0 0 0,0 0 1,-1 1-1,1-1 0,0 0 1,0 0-1,-1 0 0,1 1 0,-1-1 1,1 0-1,-1 1 0,0-1 1,0 1-1,1-1 0,-1 0 0,0 1 1,0-1-1,0 1 0,0-1 1,-1 0-1,1 1 0,0-1 0,-1 2 1,1-2-82,-1 0 1,1-1 0,0 1 0,0-1 0,-1 1-1,1-1 1,0 1 0,-1-1 0,1 0 0,-1 1-1,1-1 1,0 1 0,-1-1 0,1 0 0,-1 1 0,1-1-1,-1 0 1,1 1 0,-1-1 0,1 0 0,-1 0-1,0 0 1,-25 7-4916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31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7187,'0'0'1097,"0"0"-780,0 0-127,0 0-46,1 5-64,8 31-24,-7-22-52,2 0 0,0 0-1,0 0 1,8 14-1,-11-25-16,1 0 0,0 1 0,0-1 0,0 0-1,0 0 1,1 0 0,-1-1 0,1 1-1,0-1 1,0 1 0,0-1 0,0 0 0,0 0-1,0 0 1,1 0 0,-1-1 0,0 1 0,1-1-1,0 0 1,6 1 0,46 3-304,0-3 1,76-6-1,-4 0 125,-102 4 326,268 4-902,-199 1-238,101 20 0,-137-14 1012,0-3 0,67 1 0,-120-9 18,-1 0-1,0 0 1,0-1-1,0 0 1,1 0-1,-1 0 0,0 0 1,0-1-1,0 0 1,-1 0-1,1-1 1,0 1-1,4-4 1,-3 1 88,-1 0 1,0 0-1,0 0 1,-1-1-1,0 1 1,0-1 0,0 0-1,0 0 1,3-9-1,1-7 61,0 0-1,-1-1 1,3-24-1,-4 20-67,13-39-1,-8 52-269,-11 14 91,0 1 1,0-1-1,0 0 0,0 0 0,0 0 1,0 1-1,0-1 0,0 0 0,0 0 1,0 0-1,0 1 0,0-1 0,0 0 1,0 0-1,0 0 0,0 1 0,0-1 1,0 0-1,1 0 0,-1 0 0,0 0 1,0 1-1,0-1 0,0 0 0,0 0 1,0 0-1,1 0 0,-1 0 0,0 0 1,0 1-1,0-1 0,0 0 0,1 0 1,-1 0-1,0 0 0,0 0 0,0 0 1,1 0-1,-1 0 0,0 0 0,0 0 1,0 0-1,1 0 0,-1 0 0,0 0 1,0 0-1,0 0 0,1 0 0,-1 0 1,0 0-1,0 0 0,0 0 0,0 0 1,1 0-1,-1-1 0,0 1 0,0 0 1,0 0-1,0 0 0,1 0 0,-1 0 1,0 0-1,0-1 0,0 1 0,0 0 1,0 0-1,0 0 0,0 0 0,1-1 1,-1 15-1723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7299,'0'0'502,"0"0"-660,0 0-186,0 21 430,0 174 42,-6-84-112,6-110-19,1 0 0,-1 0 0,0 0 0,1 0 1,-1 0-1,0 0 0,1 0 0,-1 0 0,1 0 0,0 0 0,-1 0 1,1 0-1,0 0 0,0-1 0,-1 1 0,1 0 0,0 0 0,0-1 1,0 1-1,0-1 0,0 1 0,0-1 0,0 1 0,0-1 0,0 1 1,0-1-1,0 0 0,0 0 0,0 1 0,0-1 0,2 0 1,43 1-95,-34-1 87,21 0 8,0-2-1,0-1 0,0-1 1,32-9-1,-4 1 18,0 2-1,1 4 1,-1 2 0,1 2-1,88 11 1,-65-2-28,5 2-20,121-5-1,-204-5 26,0 1 1,0-1-1,0-1 1,0 0-1,0 0 1,-1 0-1,1-1 1,-1 1-1,1-2 1,-1 1-1,0-1 0,0 0 1,0 0-1,-1 0 1,0-1-1,0 0 1,0 0-1,7-10 1,-5 5 145,-1 0-1,0-1 1,0 0 0,-1 0 0,-1 0 0,0-1 0,0 0 0,-1 0 0,-1 0 0,2-12 0,2 16-27,-4 9-3245,-2 4-1871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4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8 124 10149,'0'0'781,"-1"17"-645,-4 247 523,3-350 231,5-118-358,-2 195-449,1 0 0,0 0 0,0 0 0,1 1 0,0-1 0,0 1-1,8-14 1,-10 20-143,0 0-1,0 0 0,0 0 1,0 0-1,0 1 0,1-1 1,-1 0-1,1 1 0,-1-1 1,1 1-1,0-1 0,-1 1 0,1 0 1,0 0-1,0-1 0,0 1 1,0 1-1,0-1 0,0 0 1,0 0-1,0 1 0,0-1 1,0 1-1,0 0 0,0 0 1,1 0-1,-1 0 0,0 0 1,0 0-1,0 0 0,0 1 1,1-1-1,-1 1 0,0-1 1,0 1-1,3 2 0,5 10-2076,-2 4-1528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46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8036,'0'0'2545,"0"0"-1881,21 2-573,70 7-78,-86-8-41,0-1 1,0 0-1,-1 0 0,1 0 0,0-1 1,0 1-1,0-1 0,0 0 0,-1-1 1,1 1-1,0-1 0,-1 0 0,0 0 1,1 0-1,-1-1 0,0 1 0,0-1 1,0 0-1,0 0 0,-1-1 0,1 1 1,-1-1-1,0 0 0,5-6 0,-5 3-131,0 1 0,-1 0 0,1-1 0,-1 1 0,0-1 0,-1 0 0,0 0 0,0 0 0,0 0 0,-1 1 0,0-1 0,0 0 0,-1 0 0,-2-10 0,3 14 144,-1 0 0,0 0-1,0 0 1,0 1-1,0-1 1,0 0 0,-1 1-1,1-1 1,-1 1-1,0-1 1,0 1-1,0 0 1,0 0 0,0-1-1,0 2 1,-1-1-1,1 0 1,-1 0 0,1 1-1,-1-1 1,0 1-1,1 0 1,-5-1-1,-4-1 441,1 1-1,0 0 1,-1 1-1,0 0 1,-12 1-1,20 0-356,1 0 0,0 0 0,-1 1 0,1-1 0,0 0 0,-1 1 0,1 0 0,0-1 0,0 1 0,0 0 0,0 0 0,-1 1 0,1-1 0,1 0 0,-1 1 0,0-1 0,0 1 0,0-1 0,1 1 0,-1 0 0,-1 2 0,1 0 34,-1 1-1,1-1 1,0 1 0,0 0 0,0 0 0,1 0-1,0 0 1,0 0 0,-1 8 0,1-2 8,1 0 0,0 1 1,1-1-1,0 1 0,0-1 0,2 0 1,-1 0-1,7 17 0,-5-19-81,0 0-1,1 0 1,0-1 0,0 0-1,0 0 1,1 0-1,1 0 1,-1-1 0,1 0-1,1-1 1,-1 1 0,1-1-1,0-1 1,0 0-1,1 0 1,-1 0 0,1-1-1,0 0 1,0-1 0,1 0-1,-1-1 1,1 0 0,-1 0-1,1-1 1,15 1-1,-10-2-282,31 0-197,-45 0 145,1-1-1,0 1 1,0 0 0,0-1 0,0 1 0,0-1 0,-1 0 0,1 0 0,0 1 0,-1-1 0,1 0 0,0 0 0,-1-1 0,1 1 0,-1 0 0,0 0-1,1-1 1,-1 1 0,2-3 0,5-14-7564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4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 7091,'0'0'3287,"0"0"-1331,0 0-646,0 0-355,0 0-483,6 14-131,0 0-307,-1 1 0,0 0 0,-1 1 0,-1-1 0,0 1 0,0 27 0,-13 150 106,1-47-216,8-121-81,-2 39-1650,2-59 1040,0 1 0,-1-1 0,1 0 0,-1 0 0,-3 7 0,4-11 676,1-1-1,0 1 0,-1 0 1,1 0-1,0-1 1,-1 1-1,1-1 0,-1 1 1,1 0-1,-1-1 1,1 1-1,-1-1 1,0 1-1,1-1 0,-1 1 1,0-1-1,1 0 1,-1 1-1,0-1 0,1 0 1,-1 0-1,0 1 1,0-1-1,1 0 1,-1 0-1,0 0 0,0 0 1,0 0-1,1 0 1,-1 0-1,0 0 0,0 0 1,1 0-1,-1-1 1,0 1-1,0 0 0,1 0 1,-1-1-1,0 1 1,1-1-1,-2 0 1,-22-22 1008,5-2 335,0-2-1,2 0 1,1-1 0,-12-31 0,28 58-1204,-1 0 0,1 0 1,-1 1-1,1-1 0,0 0 0,0 0 1,-1 1-1,1-1 0,0 0 1,0 0-1,0 0 0,0 1 0,0-1 1,0 0-1,0 0 0,0 0 1,0 1-1,0-1 0,1 0 0,-1 0 1,0 0-1,1 1 0,-1-1 1,0 0-1,1 0 0,-1 1 0,1-1 1,-1 0-1,1 1 0,-1-1 1,1 1-1,-1-1 0,1 1 0,0-1 1,-1 1-1,1-1 0,0 1 1,-1-1-1,1 1 0,0 0 1,0 0-1,-1-1 0,2 1 0,4-1-87,0 0-1,0 0 0,0 1 0,12 0 0,-5 0 284,20-2-358,51-11 0,-54 7-806,0 2 1,38-2 0,-66 34 2440,-4 7-1088,1-14-303,3 41-1,-2-57-121,1 0-1,-1-1 1,1 1-1,1-1 0,-1 1 1,0-1-1,1 0 0,0 1 1,0-1-1,0 0 1,1 0-1,0 0 0,-1-1 1,6 6-1,-7-8-49,0 0-1,0 0 1,0 0-1,0 0 1,1 0 0,-1 0-1,0 0 1,1 0-1,-1 0 1,1-1-1,-1 1 1,1-1 0,-1 1-1,1-1 1,-1 1-1,1-1 1,0 0-1,-1 0 1,1 0 0,-1 0-1,1 0 1,0 0-1,-1 0 1,1-1-1,-1 1 1,1-1 0,0 1-1,-1-1 1,0 1-1,1-1 1,-1 0-1,1 0 1,-1 1 0,0-1-1,1 0 1,-1 0-1,0-1 1,0 1 0,0 0-1,0 0 1,0 0-1,0-1 1,1-1-1,5-8-429,-1 0-1,0-1 0,-1 0 0,6-17 0,-5 12 836,-4 12-57,9-20-694,-3 16 3874,-5 21-2779,1 3-537,0-1 1,1 1 0,0-1-1,14 24 1,-17-34-357,0 0-1,0-1 1,1 1 0,-1-1 0,1 0-1,0 0 1,-1 1 0,1-2 0,1 1-1,-1 0 1,0-1 0,1 1 0,-1-1 0,1 0-1,0 0 1,0-1 0,-1 1 0,1-1-1,0 0 1,1 0 0,6 1 0,-5-2-3349,-2-1-1657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56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14871,'0'0'576,"0"0"-576,0 0-3490,0 0-1840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4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3185,'0'0'2930,"0"0"-831,0 0-383,0 0 183,0 0-20,1 1-1846,-1-1 1,0 0 0,1 0-1,-1 0 1,1 0 0,-1 0-1,0 1 1,0-1 0,1 0-1,-1 0 1,0 0 0,1 1-1,-1-1 1,0 0 0,0 0-1,1 1 1,-1-1 0,0 0-1,0 1 1,0-1 0,1 0-1,-1 1 1,0-1 0,0 0-1,0 1 1,0-1 0,0 0-1,0 1 1,0-1 0,0 1-1,0-1 1,0 0 0,0 1-1,0-1 1,0 0 0,0 1 0,7 45 279,-7-34-302,2-1 0,0 0 0,0 0-1,1 1 1,0-1 0,0-1 0,2 1 0,6 13-1,-11-23-26,1-1 0,-1 1 0,0 0-1,1 0 1,-1-1 0,1 1-1,0 0 1,-1 0 0,1-1 0,0 1-1,-1-1 1,1 1 0,0 0-1,-1-1 1,1 0 0,0 1 0,0-1-1,0 1 1,0-1 0,-1 0-1,1 0 1,1 1 0,-1-1-6,0-1-1,0 1 1,-1 0 0,1-1-1,0 1 1,-1 0 0,1-1-1,0 1 1,-1-1 0,1 1-1,-1-1 1,1 0 0,0 1-1,-1-1 1,0 1 0,1-1-1,-1 0 1,1 0 0,-1 1-1,1-2 1,2-7-99,1 0 0,-2-1 0,4-12 0,-3 9 333,2-5-137,2-10-30,14-31-1,-18 53-9,0 0 0,0 0 0,0 0 0,1 0 0,0 0 0,0 1 0,0-1 1,1 1-1,0 0 0,8-7 0,-8 10 7,1 0 1,-1 0-1,0 1 1,1-1-1,-1 1 1,1 0-1,0 0 1,-1 1-1,1 0 1,-1 0-1,1 0 1,0 1-1,-1 0 1,1 0-1,-1 0 1,7 3-1,-9-3-422,1 0 0,-1 0 0,0 1 0,1 0 0,-1-1 0,0 1 0,0 0 1,4 4-1,-1 1-6440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4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11429,'0'0'766,"0"0"-502,0 0-37,0 0 56,4 14-1,0-4-230,0 4 13,0-1 0,0 1-1,-2 0 1,0 0 0,1 15 0,-5 11 27,1-29-76,1 0 1,-1 0 0,2 0-1,-1 0 1,4 17 0,-3-27-28,-1-1 0,0 1 1,0-1-1,1 1 0,-1-1 1,0 1-1,0-1 0,1 1 1,-1-1-1,1 0 0,-1 1 1,0-1-1,1 1 0,-1-1 1,1 0-1,-1 1 0,1-1 1,-1 0-1,1 0 0,-1 0 1,1 1-1,-1-1 0,1 0 1,-1 0-1,1 0 0,-1 0 1,1 0-1,0 0 0,-1 0 1,1 0-1,-1 0 0,1 0 1,-1 0-1,1 0 0,-1 0 1,1 0-1,0-1 0,19-11-1195,-13 3 849,-1 0 0,0-1 0,0 1-1,-1-1 1,0-1 0,4-12 0,-4 10 826,0-1 0,2 1 0,13-21 0,-20 33-408,1 1 1,-1-1-1,1 1 1,-1 0-1,1-1 1,-1 1-1,1 0 1,-1-1-1,1 1 1,0 0-1,-1 0 1,1-1-1,-1 1 1,1 0-1,-1 0 1,1 0-1,0 0 1,-1 0-1,1 0 1,-1 0-1,1 0 1,0 0-1,-1 0 1,1 0-1,-1 1 1,1-1-1,0 0 1,-1 0-1,1 1 1,-1-1-1,1 0 1,-1 1 0,1-1-1,-1 0 1,1 1-1,-1-1 1,0 1-1,1-1 1,-1 0-1,1 1 1,-1-1-1,0 1 1,1-1-1,-1 1 1,0 0-1,0-1 1,1 2-1,13 25 218,-6-4-530,-1 0 0,-1 0 0,-1 1 1,-1 0-1,-1 0 0,-1 27 0,-2-25-4180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8:0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18 6019,'-16'2'1136,"-10"1"-641,-91 6 2639,336-24-3850,-24-1 807,830 49 272,-305-1-91,-8-29-162,-498-3-201,-191 1-1176,-23 8-1572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13206,'0'0'1265,"0"0"-1265,0 0-192,0 0 160,106 8 32,-57-8 64,3-5-48,6-4 128,-2-1-144,-39 3-1569,-3 2-2785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2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11589,'0'0'3330,"0"0"-2914,0 0-416,0 0-112,0 0 112,0 0 0,107-2-720,-84 16-833,2 0-560,-17-9-496,1 2-2049</inkml:trace>
  <inkml:trace contextRef="#ctx0" brushRef="#br0" timeOffset="1">445 68 5042,'0'0'2481,"0"0"-448,0 0-816,106 0-305,-77 0-624,2 0-207,-2-7-81,-25 5-1713,-4 2-4626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1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14439,'0'0'624,"0"0"432,0 0-832,0 0-111,0 0-113,0 0-161,-60 132-191,54-68-880,2-41-2114,2-6-2464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39 1969,'0'0'3700,"0"0"-1435,0 0-547,0 0-285,0 0-374,-5 0-563,4 0-496,1 0 0,-1 0 0,1 0-1,-1 0 1,1 0 0,-1 1 0,1-1 0,-1 0-1,0 0 1,1 0 0,-1 0 0,1-1-1,-1 1 1,1 0 0,-1 0 0,1 0-1,-1 0 1,1 0 0,-1-1 0,1 1-1,-1 0 1,1-1 0,-1 1 0,1 0-1,-1-1 1,1 1 0,0 0 0,-1-1-1,1 1 1,0-1 0,-1 1 0,1 0-1,-1-2 1,18-8 6,-8 6 2,1 1 0,-1 0 0,1 1 0,12-2 0,-14 4-5,1 0 0,-1 0 0,0 0-1,0 1 1,0 1 0,0-1 0,0 1 0,-1 1 0,1-1 0,10 6 0,-3-3 0,0-1 0,0 0 0,0-1 1,1-1-1,0 0 0,-1-1 0,1-1 0,0 0 1,25-5-1,11-4 29,-37 6-20,0 0 0,0 1 0,17-1 0,-28 3-5,15 1-87,0-1 1,0-2 0,0 0 0,28-6-1,-1 0-566,-15 7-3574,-29 1-817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9716,'0'0'1257,"0"0"-961,0 0-563,-1 8 113,0 0 190,1 1 1,1 0 0,-1-1-1,1 1 1,1 0 0,4 14-1,23 60 379,-16-47-318,11 31-3,2-1 0,3-1 1,43 69-1,-58-113-94,1 0 1,0 0-1,2-2 0,0 0 1,1-1-1,1 0 0,1-2 1,0 0-1,1-1 0,1-1 1,0-2-1,29 13 0,-5-7-6,2-3-1,0-2 0,1-2 0,97 9 1,204-10 203,-274-11-120,-1 1-7,0-3 0,113-21 0,-164 20-1425,-23 4-641,-2 0-1066,-4 0-2813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8372,'0'0'1897,"0"0"-1308,0 0-223,21 6 349,-3-2-529,-6-2-90,0 1 0,-1 0 0,1 1 0,-1 1-1,1-1 1,-1 2 0,-1-1 0,1 2 0,-1-1 0,14 13-1,-12-8-51,0 1-1,-1 0 1,-1 0-1,0 1 0,-1 1 1,0-1-1,13 31 0,-17-32-17,-1 0 0,0 1 0,-1-1 0,-1 1 0,0 0 0,0 0 0,-1 0 0,-1 0 0,-1 0 0,-2 20 0,1-23-71,-1-1 1,1 0 0,-2 0 0,1 0-1,-1 0 1,-1-1 0,0 1-1,0-1 1,0 0 0,-1-1-1,0 1 1,-1-1 0,-7 6 0,4-3-607,-1-1 1,0-1 0,-1 0 0,0 0 0,0-1 0,-1-1-1,-24 10 1,14-12-2282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4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230 537 5186,'0'0'2583,"0"0"-625,0 0-451,0 0-159,0 0 50,-14-7-366,4 2-856,7 3-118,0-1 0,0 1 0,-1 0 0,1 1-1,-1-1 1,1 1 0,-1-1 0,0 1 0,1 0-1,-1 1 1,0-1 0,0 0 0,0 1 0,0 0-1,1 0 1,-1 0 0,0 1 0,0-1 0,0 1-1,0 0 1,1 0 0,-1 0 0,0 1 0,1-1-1,-1 1 1,-4 3 0,-2 2 38,0 2-1,1-1 1,0 1-1,0 1 1,1-1-1,0 1 1,-6 12 0,10-15-76,0 0 0,1 0 0,0 1 0,0-1 0,1 1 0,0 0 0,0 0 0,1 0 0,0 0-1,1 0 1,-1 0 0,2 10 0,-1-17-27,0 1 0,0-1-1,1 0 1,-1 0 0,0 0-1,1 0 1,-1 0-1,1 0 1,-1 0 0,1 0-1,-1 0 1,1 0 0,0 0-1,-1 0 1,1 0 0,0 0-1,0 0 1,0 0-1,0-1 1,0 1 0,-1 0-1,2-1 1,-1 1 0,1 0-1,1 0-48,0 0 1,0 0-1,0-1 0,0 1 0,0-1 0,0 0 1,1 0-1,-1 0 0,4 0 0,1-2-131,0 1-1,-1-1 1,1 0 0,0 0-1,-1-1 1,0 0 0,12-7-1,-3-2-271,-1-1-1,0 0 0,-2-1 0,1-1 0,-2 0 0,0-1 0,0 0 1,12-27-1,3-8-2391,32-90 1,-36 78 1171,19-90-1,-36 122 3912,-1-1 1,1-54-1,-10 83 2969,-10 7-3740,10 0-1338,1 0 1,0 0-1,1 0 1,-1 0-1,1 0 1,0 0-1,0 1 1,0-1-1,0 1 1,-1 6-1,-9 56-112,9-49 74,-6 59 29,3 1 1,7 116 0,0-172-537,1 0 1,1 0-1,1 0 1,8 26-1,-2-31-2859,-4-14-1362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1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11637,'0'0'1566,"0"0"-635,0 0-373,0 0-150,0 0 94,0 0-35,-15 14 42,4-5-402,-2 1-32,1 1-1,0 0 1,1 1 0,1 0 0,0 1-1,0 0 1,-10 20 0,5 0 77,1-1 1,2 2 0,2 0 0,1 0 0,1 1 0,2 0 0,2 0 0,1 0-1,1 40 1,2-72-151,1 1-1,-1 0 1,0 0-1,1 0 1,0 0-1,0 0 1,0-1-1,1 1 1,-1 0-1,1-1 1,0 1-1,0-1 1,0 1-1,0-1 1,0 0-1,1 0 1,0 0-1,-1 0 1,1-1-1,0 1 1,0-1-1,1 0 1,-1 0-1,0 0 1,1 0-1,-1 0 1,1-1-1,6 2 1,4 2-85,1-2-1,0 0 1,0-1 0,0 0 0,1-2 0,18 0-1,-21-1-375,0-1-1,0 0 0,0-1 0,-1-1 1,1 0-1,-1 0 0,1-1 0,-1-1 0,-1 0 1,1-1-1,19-15 0,-10 0-3923,-12 3-2788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10133,'0'0'2740,"19"-1"-2218,63-5-490,-75 5-92,1-1 0,-1-1 0,0 1 0,0-1 0,0 0-1,0-1 1,0 1 0,-1-1 0,0-1 0,1 1-1,-2-1 1,1 0 0,0-1 0,-1 1 0,0-1-1,-1 0 1,1 0 0,-1-1 0,0 1 0,-1-1 0,1 0-1,-1 0 1,-1 0 0,3-10 0,2-22-692,-6 38 763,-1 0 0,0 0 0,0 0 0,0 0 0,0 0 0,0 0 0,0 0 0,0 0 0,0 0 1,0 0-1,0 0 0,0 0 0,-1 0 0,1 0 0,-1 0 0,1 0 0,0 0 0,-1 0 0,1 0 0,-1 0 0,0 0 0,1 0 0,-1 1 0,0-1 0,0 0 1,1 1-1,-1-1 0,0 0 0,0 1 0,0-1 0,0 1 0,-1-1 0,-3 0 102,-1 1 1,1-1-1,-1 1 1,1 1-1,-1-1 1,1 1-1,-1 0 1,1 0-1,-1 1 1,1-1-1,0 1 1,0 0-1,0 1 1,0-1-1,0 1 1,0 0-1,1 0 1,-1 1-1,1-1 1,0 1-1,0 0 1,0 0-1,1 1 1,-1-1-1,1 1 1,-4 8-1,1-3 76,2 0-1,0 0 1,0 0-1,1 0 1,0 1-1,0 0 1,1-1 0,1 1-1,0 0 1,1 0-1,0 0 1,0 0-1,3 12 1,-2-18-207,0 0 0,0-1 0,1 1 0,-1-1 0,1 0-1,0 1 1,0-1 0,1 0 0,0 0 0,-1 0 0,1-1 0,0 1 0,1-1 0,-1 1 0,1-1 0,-1 0 0,1 0 0,0-1 0,0 1-1,7 2 1,0 0-214,-1-1 0,1 0 0,0-1 0,0-1 0,0 0 0,22 2 0,-1-5-4087,-10-10-4725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6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1072,'0'0'9752,"0"0"-7066,0 0-2382,0 0-202,0 0 42,21 12-62,-21-12-82,16 9 31,0 0 0,1 0 0,25 8-1,-40-17-29,1 1 0,0-1-1,0 1 1,0-1 0,0 0-1,0 0 1,0-1 0,0 1-1,0 0 1,0-1 0,0 0-1,0 0 1,0 0 0,0 0 0,-1 0-1,1 0 1,0-1 0,-1 1-1,3-3 1,3-2-21,-2 0 0,1-1 0,-1 0 0,8-10 0,-6 7-27,7-10-246,0 0-1,-1 0 1,11-24 0,-20 33 39,1-1 0,-1-1 0,-1 1 0,0-1 0,-1 0 0,0 0 1,1-17-1,-4 28 273,0 0 1,0 1 0,1-1 0,-1 0-1,0 0 1,-1 1 0,1-1 0,0 0 0,0 0-1,-1 1 1,1-1 0,-1 0 0,1 1-1,-1-1 1,0 0 0,0 1 0,0-1-1,1 1 1,-1-1 0,-1 1 0,1 0-1,0-1 1,0 1 0,-1 0 0,0-1-1,-2 0 156,1 1 0,-1 0 0,1 1 0,-1-1 0,0 0-1,1 1 1,-1 0 0,0 0 0,1 0 0,-1 0 0,-3 1 0,3 0-79,1 0 1,-1 0 0,1 0 0,-1 0 0,1 1 0,0-1 0,-1 1 0,1 0 0,0 0 0,0 0 0,1 0 0,-1 1 0,0-1 0,1 1 0,-1 0-1,1 0 1,0 0 0,0 0 0,0 0 0,0 0 0,1 0 0,-3 6 0,-2 6-49,1 0-1,0 1 1,-4 28-1,0 23 1,4 0-1,4 96 0,-1 35-112,0-165-220,-2 0 0,-2 0-1,-17 60 1,7-60-462,16-32 736,0 0 0,-1-1 0,1 1 0,-1 0 0,1 0-1,-1-1 1,1 1 0,-1 0 0,0-1 0,1 1 0,-1-1 0,0 1 0,1-1-1,-1 1 1,0-1 0,0 1 0,0-1 0,1 0 0,-1 1 0,0-1 0,0 0-1,0 0 1,0 0 0,0 1 0,0-1 0,1 0 0,-1 0 0,0 0 0,0-1-1,0 1 1,0 0 0,0 0 0,0 0 0,1-1 0,-3 1 0,3-2-12,-1 1 1,0-1 0,0 1-1,1 0 1,-1-1 0,1 1-1,-1-1 1,1 1 0,0-1-1,-1 0 1,1 1 0,0-1-1,0 1 1,0-1 0,0 0-1,0 1 1,1-1-1,-1-1 1,1-5-98,-1-3 2,1 0 0,0 0 0,1 0 0,0 0 0,1 1 0,0-1 0,1 1 0,0 0-1,0 0 1,7-11 0,-1 5-83,1 1 0,0 0 1,1 0-1,1 2 0,19-18 0,14-5-7,1 3 1,93-50-1,-129 77 281,64-37 9,-74 43 348,-8 7 3484,-27 26-2937,17-18-844,0 1 1,1 1-1,1 0 0,-20 31 0,33-44-128,1-1 1,0 1-1,-1-1 0,1 1 0,0 0 1,1 0-1,-1-1 0,1 1 0,-1 0 1,2 7-1,-1-7-10,0-3-1,0-1-1,0 1 0,1 0 0,-1-1 0,0 1 0,1-1 0,-1 1 0,0 0 0,1-1 0,-1 1 0,1-1 1,-1 1-1,1-1 0,-1 0 0,1 1 0,-1-1 0,1 1 0,-1-1 0,1 0 0,-1 0 0,1 1 0,0-1 1,-1 0-1,1 0 0,0 0 0,-1 1 0,1-1 0,0 0 0,-1 0 0,2 0 0,26 0-406,-21 0 219,-1-1-49,1 0 0,0 0 1,-1-1-1,1 0 0,-1 0 1,1-1-1,-1 0 0,0 0 0,0 0 1,0-1-1,0 1 0,-1-1 1,0-1-1,10-9 0,-4 3-94,0-1-1,-1 0 0,-1-1 1,0 0-1,12-22 0,-23 54 5309,6 57-4881,-3-71-80,0 0 0,0 1 0,0-1 0,1 0 1,-1-1-1,1 1 0,1 0 0,-1 0 0,1-1 0,0 1 0,0-1 0,0 0 0,0 0 0,1 0 0,-1-1 0,1 1 1,8 5-1,-6-5-179,0 0 1,1 0-1,-1-1 1,1 0-1,0 0 0,0-1 1,0 1-1,0-2 1,1 1-1,-1-1 1,10 1-1,-2-2-3918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5026,'0'0'710,"0"0"611,0 15 167,0 162 3093,0-177-4578,0 1 0,0 0 1,0 0-1,0 0 0,0 0 0,0-1 1,0 1-1,1 0 0,-1 0 0,0 0 0,0-1 1,1 1-1,-1 0 0,1 0 0,-1-1 1,1 1-1,-1 0 0,1-1 0,-1 1 0,1 0 1,-1-1-1,1 1 0,0-1 0,-1 1 1,1-1-1,0 1 0,1 0 0,0-1-30,0 1-1,0-1 1,1 0-1,-1 1 0,0-1 1,0 0-1,0 0 1,0-1-1,1 1 1,2-1-1,2-1-47,-1 0 0,0 0 0,0 0 0,0-1-1,0 0 1,9-5 0,-9 1-39,16-11-34,-21 17 150,0 1-1,-1-1 0,1 0 0,0 1 1,0-1-1,0 1 0,0-1 1,0 1-1,0-1 0,0 1 0,0 0 1,0 0-1,0-1 0,0 1 0,0 0 1,0 0-1,0 0 0,2 0 1,-1 3 120,0-1 1,-1 1 0,1 0-1,-1 0 1,0-1 0,1 1 0,-1 0-1,0 5 1,4 5 109,-3-9-206,0-1 0,-1 0 0,1 0-1,1 0 1,-1 0 0,0-1 0,1 1-1,-1-1 1,1 1 0,0-1 0,0 0 0,0 0-1,0 0 1,0 0 0,5 1 0,-1 0-584,1-2 1,-1 1-1,1-1 1,-1 0-1,1 0 1,9-1 0,-5 0-3613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7507,'0'0'1166,"0"0"-184,7-19-59,-2 8-820,56-148 1181,-57 147-1171,4-18 268,-8 30-120,0 0 20,8 2-84,-6-1-220,-1 1 0,1 0 0,-1-1-1,0 1 1,1 0 0,-1 0 0,0 0 0,0 0 0,0 0-1,0 0 1,1 4 0,0 9-4232,-1-6-4170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64 444 12486,'0'0'1288,"0"0"-818,0 0-449,12-13 171,2-1-157,-1 0-1,-1-1 0,-1-1 1,0 0-1,-1-1 1,-1 0-1,0 0 0,7-22 1,-9 10-47,-2-1 0,0 0 0,-2 0 0,-2-1 0,-2-39 0,1 68 46,0 0 1,0 0-1,0 0 1,-1 0-1,1 0 1,-1 0 0,1 0-1,-1 1 1,0-1-1,1 0 1,-1 0-1,0 1 1,0-1-1,0 0 1,-1 1-1,1-1 1,0 1-1,-1 0 1,1-1 0,0 1-1,-1 0 1,0 0-1,1 0 1,-1 0-1,0 0 1,1 0-1,-1 0 1,0 1-1,0-1 1,0 0-1,0 1 1,0 0 0,1-1-1,-1 1 1,0 0-1,0 0 1,0 0-1,0 0 1,0 1-1,0-1 1,0 0-1,0 1 1,0 0-1,1-1 1,-1 1 0,0 0-1,0 0 1,1 0-1,-1 0 1,1 0-1,-1 0 1,0 0-1,1 1 1,0-1-1,-3 3 1,-4 6 54,-1 1 0,2-1 0,-1 2 0,1-1 0,1 1 0,-9 24 0,1 3 64,-8 41-1,13-33 16,1 0-1,3 1 1,2 0 0,4 69-1,0-110-166,-1-1-1,1 1 1,0-1 0,0 0 0,1 1-1,0-1 1,0 0 0,1 0-1,-1 0 1,1 0 0,1 0-1,-1-1 1,1 0 0,0 1-1,0-1 1,0-1 0,1 1-1,0 0 1,0-1 0,0 0 0,0 0-1,1-1 1,-1 0 0,1 0-1,0 0 1,0 0 0,0-1-1,0 0 1,1 0 0,11 1-1,-2-1-289,0-1-1,-1 0 0,1-1 1,0-1-1,0-1 0,0 0 0,-1-1 1,1 0-1,-1-1 0,0-1 0,0-1 1,-1 0-1,25-14 0,-9 1-1547,-1-1 0,0-1 0,-2-1 0,-1-2 0,27-30 0,-39 39 1205,-1-1 1,-1 0 0,-1-1 0,10-18 0,-11 13 1749,0 0 0,13-45 0,-14 29 1252,-2-1 0,-1 1 0,-2-1 0,-1-46 0,-4 84-2257,0 1 0,0-1-1,0 1 1,0 0 0,0 0 0,0-1 0,0 1 0,0 0 0,0 0 0,0 0 0,0 0 0,0 0-1,0 0 1,0 0 0,0 0 0,0 0 0,0 1 0,0-1 0,0 0 0,0 1 0,0-1 0,0 1 0,0-1-1,-1 1 1,-2 3-55,0 0 0,0 0 0,1 1 0,0-1 0,-1 1 0,1 0 0,1 0-1,-4 7 1,-17 50-11,16-40 31,-16 49-50,4 1 1,3 0-1,3 2 0,-5 105 0,16-143-240,-4 50-1034,6-78 804,-2 0 0,1 0 1,-1-1-1,-1 1 1,1 0-1,-1-1 0,-7 13 1,9-19 339,1 0 1,0-1-1,-1 1 1,1 0-1,-1 0 1,1-1-1,-1 1 1,1 0-1,-1-1 1,1 1-1,-1-1 0,0 1 1,1-1-1,-1 1 1,0-1-1,1 1 1,-1-1-1,0 0 1,0 1-1,1-1 1,-1 0-1,0 1 1,0-1-1,0 0 1,0 0-1,1 0 1,-3 0-1,2 0 48,0-1 1,0 0-1,1 1 1,-1-1-1,0 0 0,0 0 1,0 0-1,0 0 1,1 0-1,-1 1 0,0-1 1,1 0-1,-1-1 0,1 1 1,-1 0-1,0-2 1,-1-5 68,-1 0 0,1 0 0,1 0 0,-2-9 0,3 17-14,-1-18 379,0 1 0,1 0 0,4-27 0,-3 39-296,0-1 0,0 1-1,1 0 1,0 0-1,0 0 1,0 0 0,1 0-1,-1 0 1,1 1 0,0-1-1,1 1 1,-1 0 0,1 0-1,0 0 1,6-5 0,17-9-31,1 1 0,0 2 1,1 1-1,1 1 0,33-9 1,-23 11-649,-12 7-2487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10085,'0'0'1798,"0"0"-411,0 0-240,0 0 105,0 0-132,0 0-480,0 23-397,0 0-218,-1 3-17,1 0 1,2 0-1,8 49 1,15 8 42,-23-76-53,1 0 0,0 0-1,1 0 1,0 0-1,0 0 1,0-1-1,1 0 1,10 11-1,-15-16-5,1 0 1,0 0-1,0-1 0,0 1 1,0 0-1,0 0 0,0-1 1,0 1-1,0 0 0,0-1 1,1 1-1,-1-1 0,0 0 1,0 1-1,0-1 0,1 0 1,-1 0-1,0 0 0,0 1 1,1-1-1,-1-1 0,0 1 1,0 0-1,1 0 0,-1 0 1,0-1-1,0 1 0,0 0 1,1-1-1,-1 1 0,0-1 1,0 0-1,0 1 0,0-1 1,0 0-1,0 0 0,0 1 1,0-1-1,-1 0 0,1 0 1,1-2-1,3-4 3,-1 0 0,0-1 1,-1 1-1,0-1 0,3-9 1,-3 8 45,21-70 37,11-30 160,-30 95-390,1 0 1,1 1 0,0-1-1,1 2 1,11-16-1,-16 25-126,-1 1 0,1 0-1,-1 0 1,1 0-1,0 0 1,0 1-1,0-1 1,0 1-1,0-1 1,4 0 0,-6 1 27,1 1 0,-1-1 1,0 1-1,0 0 0,0-1 0,0 1 1,0 0-1,1 0 0,-1 0 1,0 0-1,0 0 0,0 0 1,0 0-1,1 1 0,-1-1 0,0 0 1,0 1-1,0-1 0,0 1 1,0-1-1,0 1 0,0-1 1,0 1-1,0 0 0,0-1 0,0 1 1,0 0-1,0 0 0,0 0 1,-1 0-1,2 1 0,6 16-5522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2673,'0'0'2505,"0"0"-466,0 0-201,0 0 451,0 0 149,-7 3-495,0-2-1890,1 0 0,-1 0 1,1 1-1,0 0 1,-1 0-1,1 1 0,0-1 1,0 1-1,1 1 1,-1-1-1,1 1 1,-1 0-1,1 0 0,0 1 1,1-1-1,-1 1 1,1 0-1,-5 7 1,4-4-41,0 1 0,0 0 1,1 0-1,0 1 1,0-1-1,1 1 1,0-1-1,1 1 1,0 0-1,1 0 1,-1 19-1,2-21-30,0-3 13,0 0 0,0 0-1,0 0 1,1 0 0,-1 0 0,1 0-1,2 6 1,-2-10-23,0 1 1,0-1-1,0 1 0,0-1 0,1 1 0,-1-1 1,0 0-1,1 1 0,-1-1 0,1 0 1,-1 0-1,1 0 0,-1 0 0,1 0 0,0 0 1,0-1-1,-1 1 0,1-1 0,0 1 1,0-1-1,0 1 0,0-1 0,2 0 0,1 1-145,-1-1-1,1 1 1,0-1-1,0 0 1,0-1 0,-1 1-1,1-1 1,0 0-1,0 0 1,-1-1-1,1 1 1,-1-1-1,1 0 1,4-3-1,-2 0-121,-1 0 0,0 0 0,0-1-1,0 1 1,0-2 0,-1 1 0,7-11-1,-10 13 185,8-8-138,-1-2 1,-1 1-1,0-1 1,0-1-1,-2 1 1,7-21-1,-21 93 5920,7-48-5455,1 0 1,1-1-1,-1 1 1,4 15-1,-3-21-243,0 0-1,1 1 1,-1-1-1,1 0 0,-1 0 1,1 0-1,1 0 1,-1 0-1,0 0 1,1-1-1,0 1 1,0-1-1,0 0 1,0 1-1,1-1 1,-1-1-1,1 1 0,0-1 1,-1 1-1,1-1 1,0 0-1,0 0 1,1-1-1,-1 1 1,0-1-1,1 0 1,5 1-1,24 0-1702,-16-2-2553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49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0 489 13862,'0'0'395,"16"-5"-336,-5 2-64,-1 0-2,0 1 0,-1-2 0,1 1 0,-1-1 0,0-1 0,0 0 0,0 0 0,-1 0-1,0-1 1,11-10 0,-8 4-188,0 0 1,-2-1-1,1 0 0,-1 0 1,-1-1-1,-1 0 0,0-1 1,-1 0-1,0 0 0,4-18 0,-3 1 179,-2 0-1,-1-1 0,0-63 0,-4 94 91,1-1 1,-1 1-1,-1 0 0,1-1 0,0 1 0,-1-1 1,1 1-1,-1 0 0,0-1 0,1 1 0,-1 0 1,-1 0-1,1-1 0,0 1 0,0 0 0,-1 0 1,1 0-1,-1 1 0,1-1 0,-1 0 0,0 0 1,0 1-1,0-1 0,0 1 0,0 0 0,0 0 1,0-1-1,0 1 0,-1 1 0,1-1 0,0 0 1,-1 0-1,1 1 0,-1 0 0,1-1 0,0 1 1,-1 0-1,1 0 0,-1 0 0,1 0 0,-1 1 1,1-1-1,0 1 0,-1-1 0,1 1 0,0 0 1,-3 2-1,0-1-45,0 1-1,0 0 1,1 1 0,-1-1 0,1 1 0,0 0 0,0 0-1,0 0 1,1 1 0,-1-1 0,1 1 0,0 0-1,1 0 1,-1 0 0,-2 9 0,-4 9-8,1 0 1,-6 30-1,5 6 59,1 1-1,4 0 0,4 84 1,0-135-79,0 1 0,1-1 0,1 0 0,0 1 0,0-1 0,1 0 0,0 0 0,7 14 0,-8-19-17,0 0 1,0-1 0,1 1-1,-1 0 1,1-1 0,0 0 0,0 0-1,1 0 1,-1 0 0,1 0 0,-1-1-1,1 1 1,0-1 0,0 0-1,0 0 1,0 0 0,0-1 0,0 1-1,1-1 1,5 1 0,5-1-123,1 0 0,-1-2 0,0 1 0,0-2 1,0 0-1,0-1 0,0 0 0,21-8 0,-28 8 131,1 2 0,0-1 0,0 1-1,0 0 1,8 1 0,-9 0-209,-1 0 1,0 0-1,0-1 0,0 0 0,0 0 1,1-1-1,7-3 0,14-8-1442,-22 8 1535,0 2 1,1-1-1,-1 1 1,1 0-1,0 1 1,0-1-1,0 2 1,14-3-1,-18 34 4216,-3-26-4002,-1 0-1,1 0 1,1 0 0,-1 0 0,0 0 0,1-1 0,0 1 0,0 0 0,0-1 0,0 0 0,4 5 0,-5-7-193,0 1 1,1-1-1,0 0 1,-1 0 0,1 0-1,-1 0 1,1 0 0,0 0-1,0 0 1,3 1-1,-3-2-358,0 1 0,0-1 0,0 0 0,0 0 0,-1 0 0,1 0 0,0 0 0,0 0 0,0 0-1,0-1 1,0 1 0,3-2 0,1-2-7605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5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5635,'0'0'6157,"0"0"-4831,0 0-1246,0 0-51,19 0-42,63-1 18,-78 0-15,-1 0-1,1 0 0,0-1 0,0 1 0,-1-1 0,1 0 0,-1 0 1,1 0-1,-1 0 0,0-1 0,0 1 0,0-1 0,0 0 1,0 0-1,-1 0 0,1 0 0,-1 0 0,0 0 0,0-1 1,0 1-1,-1-1 0,1 0 0,-1 0 0,2-5 0,2-3-230,-1 4 82,0 0 0,-1-1 0,-1 1-1,1 0 1,-1-1 0,-1 0 0,1 1 0,-1-16-1,-1 24 172,0-1 0,-1 1 0,1-1 0,-1 1 0,1-1 0,-1 1 0,1-1 0,-1 1 0,1 0 0,-1-1 0,1 1 0,-1 0 0,1-1 0,-1 1 0,0 0 0,1 0 0,-1-1 0,1 1 0,-1 0 0,0 0 0,1 0 0,-1 0 0,0 0 0,1 0 0,-1 0 0,0 0 0,1 0 0,-1 0 0,0 0 0,0 1 0,-24 3 580,20-2-513,1 1 0,-1-1 1,0 1-1,1 0 1,0 0-1,0 1 1,0-1-1,0 1 1,0 0-1,1 0 0,-1 0 1,1 1-1,0-1 1,0 1-1,1-1 1,0 1-1,-1 0 0,0 6 1,-1 1 101,1 1-1,1-1 1,0 0 0,0 1 0,2 0-1,0 21 1,0-31-171,1 0 0,-1 1 0,1-2 0,-1 1 0,1 0 0,0 0-1,0 0 1,0 0 0,1 0 0,-1-1 0,1 1 0,-1 0 0,1-1 0,0 0 0,0 1-1,0-1 1,0 0 0,0 0 0,1 0 0,-1 0 0,1 0 0,-1-1 0,1 1 0,3 1-1,1 0-429,1-1 0,0 1-1,0-1 1,1-1-1,-1 1 1,0-1 0,16-1-1,-10 0-5632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1:50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62 4274,'0'0'1062,"0"0"-6,0 0-205,0 0-360,0 0 256,-5-11 350,2 7-912,1-1 17,0 1 1,0 0-1,-1-1 0,1 1 0,-7-7 1,7 10-148,1 0 0,-1-1 1,1 1-1,-1 0 0,1 0 0,-1 0 1,1 0-1,-1 1 0,0-1 1,0 0-1,1 1 0,-1-1 0,0 1 1,0-1-1,0 1 0,0 0 1,0 0-1,1 0 0,-1 0 0,0 0 1,0 0-1,-4 1 0,1 1 45,0-1 0,0 0 1,0 1-1,1 0 0,-1 0 0,0 1 0,1-1 0,-1 1 0,1 0 0,0 0 0,0 0 0,0 1 0,0-1 1,1 1-1,-1 0 0,1 0 0,0 1 0,0-1 0,1 0 0,-1 1 0,1 0 0,0-1 0,0 1 0,1 0 0,-1 0 1,1 0-1,0 0 0,0 1 0,1-1 0,0 6 0,-1-1-93,2 0 0,-1 0-1,2 1 1,-1-1 0,1 0 0,1 0 0,0 0-1,0-1 1,1 1 0,8 14 0,-8-15 9,1 0 0,-2 0 0,1 0 0,-1 1 0,-1-1 0,0 1 0,0-1 0,-1 1 0,1 11 0,-2-20-27,0 1 0,0-1 1,0 0-1,-1 0 0,1 1 0,0-1 1,0 0-1,-1 0 0,1 0 0,0 0 1,-1 1-1,1-1 0,-1 0 0,0 0 1,1 0-1,-1 0 0,0 0 0,1 0 1,-1 0-1,0-1 0,0 1 0,-2 1 1,1-1-472,-1 1 1,1-2 0,-1 1-1,1 0 1,-1 0 0,0-1 0,1 0-1,-1 1 1,1-1 0,-4 0 0,-20 0-9116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1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59 10469,'0'0'2014,"0"0"-595,0 0-429,0 0-120,-14 14-118,-44 49-386,56-61-362,1-1-1,0 1 1,-1 0 0,1 0 0,0 0-1,0 0 1,0 0 0,1 0 0,-1 0 0,0 0-1,1 0 1,-1 0 0,1 1 0,0-1 0,0 0-1,0 0 1,0 0 0,0 1 0,0-1-1,0 0 1,1 0 0,-1 0 0,1 0 0,0 0-1,0 0 1,-1 0 0,1 0 0,1 0-1,-1 0 1,0 0 0,0 0 0,3 2 0,1 1-16,0-1 1,0 1 0,0-1 0,0 0-1,1-1 1,0 1 0,10 4-1,-10-6-21,0 1 1,0-1-1,0 0 0,0 0 0,0-1 0,1 0 0,-1 0 0,0-1 0,1 1 0,-1-1 0,1-1 0,-1 1 0,0-1 0,8-2 1,-11 2 27,1 0 1,0-1 0,-1 0 0,0 0 0,1 0 0,-1 0 0,0 0 0,0-1 0,0 0 0,0 1-1,0-1 1,-1 0 0,1 0 0,-1-1 0,0 1 0,0 0 0,0-1 0,-1 1 0,1-1 0,-1 0-1,1 1 1,-1-1 0,0-6 0,2 1 48,-2 0 0,1-1 1,-1 1-1,-1-1 0,0 1 0,0-1 0,-1 1 1,0-1-1,-3-12 0,2 18 42,1 0 0,-1 0-1,0 0 1,0 0 0,0 1 0,0-1 0,-1 1 0,1-1 0,-1 1 0,0 0-1,0 0 1,0 0 0,0 1 0,-1-1 0,1 1 0,-1 0 0,1 0-1,-1 0 1,0 0 0,0 0 0,0 1 0,0 0 0,-6-2 0,-46-1 58,51 4-275,9 11-6275,5-6 2058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1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12118,'0'0'909,"0"0"-1103,5 21-335,9 37 645,50 187-1464,-62-241 1289,-1 0-1,1-1 1,-1 1 0,1 0 0,0-1-1,1 1 1,-1-1 0,1 0 0,-1 0 0,1 0-1,0 0 1,6 5 0,-8-8 38,0 1-1,0-1 1,0 1 0,0-1 0,1 1-1,-1-1 1,0 0 0,0 1-1,1-1 1,-1 0 0,0 0-1,0 0 1,0 0 0,1 0-1,-1 0 1,0 0 0,0-1-1,2 1 1,-1-1 9,0 0 0,0 0-1,0-1 1,0 1-1,0 0 1,0-1 0,-1 1-1,1-1 1,-1 1 0,1-1-1,-1 0 1,1 0 0,1-2-1,12-24 364,-1-1 0,-1 0 0,14-46 0,-17 44 4,1 0 1,2 1-1,28-49 1,-21 55-1183,-19 23 676,0 0 1,0 0 0,0 0-1,0 1 1,0-1-1,0 0 1,0 0 0,0 1-1,1-1 1,-1 1 0,0-1-1,0 1 1,0 0-1,1-1 1,-1 1 0,0 0-1,1 0 1,-1 0 0,0 0-1,0 0 1,2 0 0,2 3-6104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9396,'0'0'2364,"0"0"-571,0 0-795,0 0-262,0 0 35,-12 3-221,5-2-464,4-1-69,-1 1-1,1-1 1,0 1 0,-1 0 0,1 0 0,0 0-1,0 0 1,0 1 0,0-1 0,0 1-1,0 0 1,0 0 0,0 0 0,1 0 0,-1 0-1,1 1 1,-1-1 0,1 1 0,0-1-1,0 1 1,0 0 0,-1 3 0,0 7-34,0 0 0,0-1-1,2 1 1,0 0 0,0 0 0,2 25 0,0-36-35,-1-1 1,1 1-1,-1-1 0,1 1 1,-1-1-1,1 0 1,0 1-1,0-1 1,-1 0-1,1 1 0,0-1 1,0 0-1,0 0 1,1 0-1,-1 0 0,0 0 1,0 0-1,0 0 1,1 0-1,-1 0 1,1-1-1,-1 1 0,0-1 1,1 1-1,-1-1 1,1 1-1,-1-1 0,1 0 1,0 0-1,-1 0 1,1 0-1,-1 0 1,4 0-1,-2 0-56,1 0-1,0 0 1,0-1-1,-1 1 1,1-1-1,0 0 1,-1 0 0,1 0-1,-1 0 1,1-1-1,-1 1 1,0-1-1,0 0 1,4-3 0,1-4 56,-1 0 0,0-1 0,0 0 1,-1 0-1,0-1 0,5-14 0,16-29 78,-19 82 3036,-4-10-2959,0-3-269,1 0 1,1 0-1,0 0 1,1-1-1,1 0 1,0 0 0,1-1-1,0 0 1,1-1-1,13 14 1,-6-15-3458,-5-10-1723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 11317,'0'0'1854,"0"0"-1064,0 0-622,0 0-98,4 5 34,1 3-71,0 1 1,0-1-1,-1 1 0,0 0 1,-1 0-1,0 0 1,-1 0-1,1 1 1,-2-1-1,2 16 1,-1-7 14,1-1 0,1 0 0,7 19 0,-11-35-52,0 0 0,0 0 1,0-1-1,0 1 0,1 0 1,-1-1-1,0 1 0,1 0 1,-1-1-1,1 1 0,-1 0 1,0-1-1,1 1 0,-1-1 1,1 1-1,0-1 0,-1 1 1,1-1-1,-1 1 0,2-1 1,3-9-68,0-24 101,-5-1 34,0 3 188,8-54 0,-7 76-237,1 0 1,0 1-1,1 0 0,0-1 0,0 1 0,0 0 0,1 0 0,0 1 1,1-1-1,0 1 0,6-7 0,-10 13-33,0 0 0,0-1 0,1 1 0,-1 0 0,0 0 0,1 1 1,-1-1-1,0 0 0,1 0 0,-1 1 0,1-1 0,-1 0 0,1 1 0,-1 0 0,1-1 0,1 1 0,11-1-2772,-9 1-1734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0 247 10565,'0'0'2390,"0"0"-1304,0 0-1182,0 0-67,10-16 206,132-210 397,-142 226-432,0-1 0,0 1 0,0 0 0,0 0 0,0 0 1,0 0-1,0 0 0,0-1 0,0 1 0,0 0 0,0 0 0,0 0 0,1 0 0,-1-1 0,0 1 0,0 0 0,0 0 0,0 0 0,0 0 0,0 0 0,0 0 0,1 0 0,-1 0 0,0-1 1,0 1-1,0 0 0,0 0 0,1 0 0,-1 0 0,0 0 0,0 0 0,0 0 0,0 0 0,1 0 0,-1 0 0,0 0 0,0 0 0,0 0 0,0 0 0,0 0 0,1 0 0,-1 0 0,0 0 1,0 0-1,0 0 0,0 0 0,1 0 0,-1 1 0,0-1 0,0 0 0,0 0 0,0 0 0,0 0 0,1 0 0,2 14 287,-2 29 54,-1-35-267,0 238-418,3-217-2540,1-11-2287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3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11589,'0'0'977,"0"0"-561,0 0 288,0 0-208,0 0 33,25 141-529,-46-61-496,5-47-2946,1-8-7331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11381,'0'0'2052,"0"0"-1078,0 0-254,0 0-8,0 0-320,3 5-261,4 9-96,-2-1 0,0 1 0,-1 0 0,0 0 0,-1 0 1,0 1-1,1 28 0,-3-22-7,2 0 1,1 0-1,10 35 1,-14-55-38,1 0-1,-1 0 1,1 0 0,-1 0 0,1 0-1,0 0 1,-1 0 0,1 0 0,0-1-1,0 1 1,0 0 0,-1-1 0,1 1-1,0 0 1,0-1 0,0 1 0,0-1-1,0 1 1,0-1 0,0 0 0,0 1-1,1-1 1,-1 0 0,0 0 0,0 0-1,0 0 1,0 0 0,0 0 0,0 0-1,2 0 1,0-1 0,-1 1 0,1-1 0,-1 1 0,1-1 0,-1 0 0,1 0 0,-1 0 0,0 0 0,1-1 0,-1 1 0,4-4 0,7-9 39,0-2 0,-1 1 0,18-32 0,-21 32-194,0 0-1,1 1 0,1 0 0,23-24 0,-25 31-2626,-5 7-2905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4850,'0'0'7065,"0"0"-4227,0 0-1661,0 0-313,0 0-37,-11 1-312,5-1-474,2-1-28,1 1 0,0 0 0,0 0 0,-1 1 0,1-1 0,0 1 0,-1-1 0,1 1 0,0 0 0,0 0 0,0 1 0,0-1 0,0 1 0,0-1 0,0 1 0,1 0 0,-1 0 0,1 0 0,-1 0-1,1 0 1,0 1 0,-1-1 0,-2 6 0,-1 6-25,0 1 0,1 0 0,1 0-1,0 1 1,1-1 0,1 1 0,0 0-1,1 0 1,2 26 0,-1-40-58,0 0 0,0 0 0,0 0 1,0 0-1,0 0 0,0 0 0,1-1 0,-1 1 1,1 0-1,-1 0 0,1 0 0,-1-1 0,1 1 1,0 0-1,0 0 0,0-1 0,0 1 0,0-1 1,1 1-1,-1-1 0,0 1 0,1-1 0,-1 0 1,1 0-1,-1 0 0,1 0 0,-1 0 0,1 0 1,0 0-1,-1 0 0,1-1 0,0 1 0,0-1 1,0 1-1,0-1 0,0 1 0,-1-1 0,1 0 1,0 0-1,0 0 0,0 0 0,0-1 0,0 1 1,0 0-1,0-1 0,-1 1 0,1-1 0,3-1 1,-2 0-51,-1 1 0,1-1 0,0 0 0,-1 0 1,1 0-1,-1 0 0,0 0 0,1 0 0,-1-1 1,0 1-1,0-1 0,2-4 0,17-38-259,-16 33 336,35-80 54,-37 101 1157,0 5-1807,1 0 1,1-1-1,0 1 0,12 20 1,-8-21-3217,1-8-2410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4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1425,'0'0'3881,"0"0"-1549,0 0-832,0 0-260,0 0-151,6 0-292,-5 0-747,1 0 0,-1-1 0,1 2 0,-1-1-1,1 0 1,-1 0 0,1 0 0,-1 1 0,1-1-1,-1 1 1,1-1 0,-1 1 0,0 0 0,1-1-1,-1 1 1,0 0 0,1 0 0,-1 0 0,0 0 0,0 0-1,2 2 1,16 36 577,-18-36-629,41 100 360,-37-113-567,7-19 545,30-53 0,-34 70-257,1-1 1,0 1-1,1 1 0,1 0 1,-1 0-1,18-13 1,-23 20-149,59-40 465,-58 40-627,0 0 0,1 1 0,-1 0 0,1 0 0,0 0-1,0 1 1,0 0 0,9-1 0,-6 3-4574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4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9748,'0'0'1943,"0"0"-1629,0 0-284,14-5 253,-7 2-233,1-1-3,1 1 1,-1-1 0,1 2-1,0-1 1,0 1-1,0 0 1,0 1 0,0 0-1,0 1 1,1 0 0,13 1-1,-20 0-36,-1 0 0,0 1 0,1-1 0,-1 0-1,0 1 1,0-1 0,0 1 0,0 0 0,0 0 0,0-1-1,0 1 1,0 1 0,-1-1 0,1 0 0,-1 0 0,0 1-1,0-1 1,0 0 0,0 1 0,0-1 0,0 1 0,0 0-1,0 4 1,1 8-166,-1 0 0,0 0 0,-1 16-1,0-16-176,-1 20 93,-1 0 0,-1 0-1,-2 0 1,-11 36 0,13-58 367,1-6 229,0 0 0,0 1 0,1 0 0,-1 10 0,3-18-349,0 1 0,-1 0 0,1-1 0,0 1 0,0 0 0,0-1 0,0 1 0,0-1 0,0 0 0,0 1 0,0-1 0,0 0 0,0 1 0,0-1 0,0 0 0,0 0 0,0 0 0,0 0 0,0 0 0,0 0 0,0 0 0,0 0 0,0 0 0,0 0 0,1-1 0,2 1 3,14 0-165,-13 1 66,1-1 0,-1 1 0,1-1 0,0-1 0,-1 1 0,1-1 0,-1 0 0,1 0 0,-1 0 1,1-1-1,-1 0 0,0 0 0,1 0 0,-1 0 0,-1-1 0,7-4 0,-1-3-3121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5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10677,'0'0'1569,"0"0"-1217,0 0 400,0 0 32,21 107-415,-21-45-129,0 8-192,-19-1-48,9-44-1169,1-10-3617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2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7139,'0'0'1171,"0"0"35,0 0 550,0 0-126,0 0-718,12 1-351,36 7-119,-45-8-416,0 1 0,0 0 0,1 1 0,-1-1 0,0 0 0,0 1 0,0 0 0,-1-1 1,1 1-1,0 1 0,-1-1 0,1 0 0,-1 0 0,0 1 0,0 0 0,1-1 0,-2 1 0,1 0 0,0 0 0,-1 0 0,1 0 0,-1 0 0,0 0 0,1 5 0,1 4 26,-1 1 0,-1 0 0,0-1 0,-1 23 0,0-18 41,0 21 21,0-38-79,0 0-8,0 0-3,0-7-96,0 7 73,0-24 0,4-35 0,-3 53 76,0 0 0,0-1 1,1 1-1,0 0 0,0 0 0,0 0 0,1 0 0,0 1 0,0-1 0,0 1 0,6-7 0,-8 11-72,0 0 0,0 0 0,0 0 1,0 0-1,0 0 0,0 0 0,0 0 0,0 0 0,1 1 0,-1-1 0,0 0 0,1 1 1,-1-1-1,0 1 0,1 0 0,-1-1 0,0 1 0,1 0 0,-1 0 0,1 0 0,-1 0 1,1 0-1,1 0 0,-1 1 4,1 0 1,-1 0-1,0 0 1,1 0-1,-1 1 1,0-1-1,0 0 1,0 1-1,0 0 1,0-1-1,0 1 1,1 2-1,6 8-24,-1-1 1,-1 1-1,11 23 0,-15-29-47,0 1-185,1 0 0,0 0 0,0 0-1,1-1 1,5 7 0,-9-12 188,0 0 0,0 0 0,0 0 0,0 0 0,0 0 1,0 0-1,0-1 0,0 1 0,0 0 0,0-1 0,0 1 0,1-1 0,-1 1 1,0-1-1,0 0 0,1 1 0,-1-1 0,0 0 0,0 0 0,1 0 0,-1 0 1,0 0-1,0 0 0,1 0 0,-1-1 0,0 1 0,0 0 0,1-1 0,-1 1 1,0-1-1,0 1 0,0-1 0,0 0 0,1 1 0,-1-1 0,0 0 0,0 0 0,-1 0 1,1 1-1,0-1 0,1-2 0,24-31-76,11-14 98,-35 45 74,1 0 1,0 1 0,-1-1-1,1 1 1,0 0 0,0 0-1,0 0 1,1 0 0,-1 1-1,0-1 1,1 1 0,6-2-1,-9 3-7,-1 0 0,1 0-1,-1 0 1,1 0 0,-1 0-1,1 1 1,-1-1 0,1 0-1,-1 0 1,0 0 0,1 1-1,-1-1 1,1 0 0,-1 1-1,0-1 1,1 0 0,-1 1-1,0-1 1,1 0 0,-1 1-1,0-1 1,1 1 0,-1-1-1,0 1 1,0-1 0,0 1-1,1-1 1,-1 0 0,0 1-1,0-1 1,0 2 0,4 19 631,-3-15-479,5 37 303,-4-25-657,0 0 1,2-1-1,0 1 0,7 19 1,-7-32-2206,-1-5-1833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12534,'0'0'3057,"0"0"-2256,0 0-721,0 0-64,0 0-16,6 94 144,4-44-144,3-13 0,-1-13 0,5-10-48,1-9-128,5-5-161,4-1 17,2-22 256,4-8-384,-2-1-705,-24 17-1392,1 4-1793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6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81 12502,'0'0'1945,"0"0"-699,0 0-137,0 0-452,0 0-431,-11-1-39,7 0-169,0 0 0,0 1 0,0-1-1,0 1 1,0 0 0,0 1 0,0-1-1,0 1 1,0-1 0,0 1 0,0 0 0,0 1-1,1-1 1,-1 1 0,0 0 0,1-1 0,-1 2-1,1-1 1,0 0 0,-1 1 0,1-1-1,0 1 1,-4 6 0,1-2-18,1 0 1,1 0-1,-1 1 0,1 0 1,1 0-1,0 0 1,0 0-1,0 1 0,1-1 1,0 1-1,1-1 0,-1 1 1,2 0-1,0 16 0,0-24-54,0 0-1,1 0 0,-1 0 0,0 1 1,1-1-1,-1 0 0,1 0 0,0 0 1,-1 0-1,1 0 0,0 0 0,-1 0 1,1-1-1,0 1 0,0 0 0,0 0 1,0-1-1,0 1 0,0 0 0,0-1 1,0 1-1,0-1 0,0 1 0,0-1 1,0 1-1,0-1 0,0 0 0,1 0 1,-1 0-1,0 1 0,2-1 0,0 0-191,1 0 0,-1 1 0,1-1 0,-1-1 0,1 1 0,-1 0 0,1-1 0,-1 0 0,1 1 0,4-3 0,-3 0-5,-1-1-1,0 1 1,0 0-1,0-1 1,0 0-1,0 0 0,-1 0 1,5-7-1,17-20 166,-24 30 369,-1 1 642,0 3-799,-1 0 0,1 0-1,0 0 1,0 0-1,1 0 1,-1 0-1,1 0 1,-1 0 0,1 0-1,0 0 1,0-1-1,0 1 1,0 0-1,1-1 1,-1 1 0,1 0-1,3 4 1,-2-5-155,-1 0 0,1-1 0,0 1-1,0 0 1,0-1 0,0 1 0,0-1 0,0 0 0,1 0 0,-1 0 0,0-1 0,0 1 0,1-1 0,-1 1 0,7-2 0,-6 1-46,0 0 0,0 0 1,-1 0-1,1-1 0,0 0 0,0 0 0,-1 0 1,1 0-1,0 0 0,-1-1 0,1 1 0,5-5 0,-2 1 26,-2-1 0,1 1 0,-1-1 0,0 0 0,7-11 0,-12 17 89,1-1 0,-1 0 0,1 1 0,-1-1 1,1 1-1,-1-1 0,1 1 0,-1-1 0,1 1 1,-1-1-1,1 1 0,0-1 0,-1 1 0,1 0 1,0-1-1,-1 1 0,1 0 0,0 0 0,0-1 0,-1 1 1,1 0-1,0 0 0,0 0 0,-1 0 0,1 0 1,0 0-1,0 0 0,-1 0 0,1 0 0,0 1 1,-1-1-1,1 0 0,0 0 0,0 1 0,-1-1 0,1 0 1,0 1-1,-1-1 0,1 1 0,-1-1 0,1 1 1,-1-1-1,1 1 0,0-1 0,-1 1 0,26 35-119,-17-23 231,-9-11-185,1-1 0,0 0 0,-1 0 0,1 0-1,0 0 1,0 0 0,0 0 0,-1 0 0,1 0 0,0 0 0,1 0 0,-1 0 0,0 0 0,0-1 0,0 1 0,0 0 0,1-1 0,-1 1 0,3 0 0,-4-2-32,1 0 0,0 0 0,0 0 0,0 0 0,-1 0 0,1 0 0,-1 0 0,1 0 0,-1-1 0,1 1 0,-1 0 0,1 0 0,-1 0 0,0-1 0,0-1 0,7-20 514,0 9-357,0-1-1,1 1 0,0 1 1,1 0-1,1 0 0,0 1 1,0 0-1,2 0 0,20-16 1,-17 16-175,1 1-1,0 0 1,0 1 0,1 1 0,0 1 0,1 0 0,27-8-1,-35 15-3109,-9 1-3026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57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41 6243,'0'0'7040,"0"0"-4300,0 0-2321,10-7-477,0 2 73,1-1 0,-1 2 0,1-1 1,0 1-1,22-4 0,-29 7-3,0 1 0,0-1 0,0 1 0,0 0-1,0 0 1,0 0 0,0 1 0,0 0 0,0-1-1,0 1 1,4 2 0,-6-2-10,0 0 1,0 0 0,0 1-1,0-1 1,0 1 0,0-1-1,-1 1 1,1-1-1,-1 1 1,1 0 0,-1 0-1,0 0 1,1 0-1,-1 0 1,0 0 0,0 0-1,-1 0 1,1 0-1,0 1 1,-1-1 0,1 3-1,0 2-121,0 0 0,0 0 0,-1 0 0,0 0 0,0 0-1,-1 0 1,0 0 0,0 0 0,-1 0 0,0 0 0,0 0-1,-4 8 1,-3 3-247,-2-1-1,-22 32 0,21-34 396,11-12-39,-1-1-1,1 0 0,0 0 1,0 0-1,0 1 0,0-1 1,0 0-1,0 1 0,1-1 1,-1 1-1,1-1 0,-1 1 1,1-1-1,0 1 0,0 0 1,0-1-1,1 3 0,1 3-25,0-1 0,0 0 0,1 0 0,5 9 0,-5-10 57,0-1-1,-1 1 0,1 0 0,-1 0 0,-1 1 0,1-1 1,0 7-1,-2-9 177,1 1 1,-2-1 0,1 0 0,0 0-1,-1 0 1,0 0 0,0 0 0,0 0-1,0 0 1,-1 0 0,-2 5 0,0-3 154,0 0 0,-1-1-1,0 1 1,0-1 0,-10 8 0,-3 5-363,-2-2-1,-1 0 1,0-2-1,0 0 1,-28 12-1,36-23-2256,1-3-2278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9028,'18'2'-267,"211"12"2690,162-23 3112,-1-20-3734,-7-4-1101,70-8-108,471-14-107,610 55 406,-1438 5-801,176 32 0,-96-9-102,-118-21-28,66 8 592,188 49 1,-270-52-251,81 10-1,-51-18-3020,-72-4-842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3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14215,'0'0'720,"8"18"-744,81 279 221,-88-293-187,1 5-3,1 0 0,0 0-1,0 0 1,1 0 0,6 11-1,-9-19-10,0 0 1,0 0-1,-1 0 0,1 1 0,0-1 0,0 0 1,0 0-1,1 0 0,-1 0 0,0 0 0,0-1 1,0 1-1,1 0 0,-1-1 0,0 1 0,1 0 1,-1-1-1,1 0 0,-1 1 0,0-1 0,1 0 1,-1 0-1,1 0 0,-1 0 0,1 0 0,-1 0 1,1 0-1,-1 0 0,1 0 0,-1-1 0,0 1 0,1-1 1,-1 1-1,1-1 0,-1 1 0,0-1 0,0 0 1,1 0-1,-1 0 0,0 0 0,0 0 0,0 0 1,2-1-1,11-13 49,1 0 1,-2-1-1,0-1 1,12-19 0,27-34-221,-39 53-156,6-5-326,0 8-2599,-9 12-1685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3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10421,'0'0'2750,"0"0"-1040,0 0-480,0 0-34,0 0-527,-10 7-418,3-2-233,3-3-18,0 0 1,0 1-1,1 0 0,-1 0 1,1 0-1,-1 0 1,1 0-1,0 1 0,0-1 1,1 1-1,-1 0 0,1 0 1,0 0-1,0 0 1,-2 6-1,0 8-17,1 0 0,1 0 0,0 0-1,2 0 1,0 0 0,3 23 0,-3-40-83,1 1 1,-1 0-1,1 0 1,-1 0-1,1-1 1,0 1-1,0 0 0,0-1 1,0 1-1,0 0 1,0-1-1,0 1 1,0-1-1,1 0 0,-1 1 1,0-1-1,1 0 1,-1 0-1,1 0 1,-1 0-1,1 0 0,0 0 1,0 0-1,-1-1 1,1 1-1,0 0 1,0-1-1,0 0 1,-1 1-1,1-1 0,0 0 1,0 0-1,0 0 1,0 0-1,0 0 1,0-1-1,-1 1 0,1 0 1,0-1-1,0 0 1,0 1-1,-1-1 1,1 0-1,0 0 0,-1 0 1,1 0-1,-1 0 1,1 0-1,-1 0 1,1-1-1,-1 1 0,2-3 1,5-8-171,-1 0-1,0 0 1,-1 0 0,0-1 0,-1 0-1,-1 0 1,0 0 0,0-1 0,1-18-1,-5 35 764,0 1-1,0 0 0,0 0 1,1 0-1,-1 0 0,1 0 1,0 0-1,0 0 1,0-1-1,3 5 0,-1-2-318,0 0-1,0-1 1,1 1 0,0-1-1,0 0 1,5 5-1,-5-5-594,0-1 1,1 0-1,-1-1 0,1 1 0,0-1 0,0 0 0,0 0 0,1 0 0,-1-1 0,1 0 0,-1 0 0,1 0 0,0-1 0,0 1 0,8-1 0,0-1-3831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1169,'0'0'3815,"0"0"-883,0 0-513,0 0-242,0 0-469,0 0-598,4-4-518,-4 3-584,0 1 1,0-1-1,0 1 0,1-1 0,-1 0 1,0 1-1,1-1 0,-1 1 1,1-1-1,-1 1 0,1-1 1,-1 1-1,1-1 0,-1 1 0,1-1 1,-1 1-1,1 0 0,-1-1 1,1 1-1,0 0 0,-1 0 1,1-1-1,-1 1 0,1 0 0,0 0 1,-1 0-1,1 0 0,0 0 1,-1 0-1,1 0 0,0 0 1,1 0-1,0 3 14,0 0 0,-1 1 0,1-1 0,0 0 0,-1 1 1,0-1-1,1 7 0,7 20 135,-5-15-120,0 1 0,1-1 0,0-1 0,2 1 0,-1-1 0,12 17 0,-18-30-99,0-1 0,1 1-1,-1-1 1,1 1 0,-1-1 0,0 1-1,1-1 1,-1 1 0,1-1 0,-1 1 0,1-1-1,-1 1 1,1-1 0,0 0 0,-1 1-1,1-1 1,0 0 0,-1 0 0,1 1 0,-1-1-1,1 0 1,1 0 0,3-11-474,-5-32 768,-1 32-140,1 1 62,0 0 34,0 0 1,0 1 0,1-1 0,3-10-1,-3 16-159,0 0 0,1 0 0,0 0 0,-1 1 0,1-1-1,1 1 1,-1-1 0,0 1 0,1 0 0,0 0 0,0 0-1,5-5 1,37-24 176,0 2-1,2 1 1,61-26-1,-96 49-157,-2 1-16,-5 2-5,-1 1 0,1-1 0,0 1 0,0 0-1,0 0 1,0 1 0,1 0 0,4-1 0,-9 2-304,-1 3-4639,0 6-2977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11285,'0'0'1894,"0"0"-1061,0 0-1007,0 0-266,0 0 288,5-6 107,12-14-122,0-2 1,-2 0-1,-1 0 1,18-39-1,12-19 234,-40 74-47,-3 4-16,0 0 0,-1 0 1,1 0-1,0 1 0,0-1 0,1 0 0,-1 1 1,0-1-1,1 1 0,-1-1 0,0 1 0,1 0 1,0-1-1,-1 1 0,1 0 0,0 0 0,-1 0 1,1 0-1,3 0 0,-5 1 30,0 0 1,1 0-1,-1 1 1,0-1-1,0 0 0,1 1 1,-1-1-1,0 0 1,0 0-1,1 1 0,-1-1 1,0 0-1,0 1 0,0-1 1,0 1-1,1-1 1,-1 0-1,0 1 0,0-1 1,0 0-1,0 1 0,0-1 1,0 1-1,0-1 1,0 0-1,0 1 0,0-1 1,0 1-1,-1 0 1,1 1 99,2 99 529,-4 0 1,-24 154-1,10-117-763,14-83-2542,3-50-1480,0-5-2004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6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11365,'0'0'1441,"0"0"-929,0 0 737,0 0 688,0 0-625,0 0-704,0 72-608,-16-17-96,-3 3-320,2-4-528,1-9-577,10-3-976,6-37-2577,0-5-2802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6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11541,'0'0'0,"0"0"-1232,41 91 1232,-22-43 0,2-9 48,2-10-96,1-15-96,1-12 144,-2-2 0,2-5 0,-4-23 128,2-11 16,-1-4 0,1-1 128,-2 3-272,-2 8-304,-15 27-1633,-2 6-4658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1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56 2673,'0'0'8175,"0"0"-5161,0 0-2064,0 0-163,0 0 46,0 0-158,-13 1 21,-36 2-371,36-2-191,13-1 140,0 0-185,0 0-39,29 0 158,609-6 803,-460 4-825,126-5-17,95 4 22,-54 2-158,-152-17 49,-16 0-41,-41 12 4,205 18 1,70-4 280,-251-10-233,347 2 363,-355 11-380,2 1 0,85-12-45,677-18 173,-310 7-63,-361 41-177,4-1 77,272-26 285,-27-28-65,-325 21-260,205-10 764,-337 13-618,-18 1-3173,-19 0-551,0-3-4915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12454,'0'0'709,"0"0"-498,0 0-101,0 0 188,0 0-15,5 2-3,-3-2-254,-1 0 1,1 1-1,-1-1 0,1 1 0,0 0 0,-1 0 0,1-1 1,-1 1-1,0 0 0,1 0 0,-1 0 0,0 1 0,1-1 1,-1 0-1,0 0 0,0 1 0,0-1 0,0 0 0,0 1 0,0 1 1,2 3 52,-1 0 1,-1 1 0,1-1-1,-1 0 1,1 8-1,-1-8-194,0 0 0,0 0 0,1 0 1,0 0-1,0 0 0,0 0 0,1 0 0,0 0 0,0-1 0,6 9 0,-9-16 169,-1-1 0,1 1 0,-1-1-1,1 1 1,0 0 0,0-1 0,0 1 0,0-1 0,0 1 0,1-1 0,-1 1 0,2-4 0,9-32 149,-9 34-156,-1-1-1,1 0 1,1 0-1,-1 1 1,1 0-1,0-1 1,0 1-1,0 0 1,0 0-1,1 1 1,-1-1-1,1 1 1,0-1-1,0 1 1,0 0-1,1 1 1,-1-1-1,1 1 1,-1 0-1,1 0 1,0 0-1,0 1 1,0 0-1,0 0 1,0 0-1,0 0 1,10 1-1,-14 0-39,1 1 0,-1-1 0,0 1 0,0-1 0,0 1 0,0-1 0,0 1 0,0 0 0,0 0 0,0-1 0,0 1 0,0 0 1,0 0-1,0 0 0,0 0 0,-1 0 0,1 0 0,0 1 0,0 1 0,13 29-28,-10-23 5,-2-4-198,1 0-1,-1-1 1,1 1-1,0-1 1,0 1-1,0-1 1,1 0-1,-1 0 1,6 4-1,-8-7 124,0-1 0,1 1 0,-1 0 0,0 0 0,1 0 0,-1-1 0,1 1 0,-1-1 0,1 1 0,-1-1 0,1 0 0,-1 1 0,1-1 0,-1 0 0,1 0 0,-1 0 0,1 0 0,0 0 0,-1-1 0,1 1 0,-1 0 0,1-1 0,-1 1 0,1-1 0,-1 1 0,0-1 0,1 0 0,-1 0 0,0 0 0,1 1 0,-1-1 0,0 0 0,0-1 0,2 0 0,9-11 281,-9 9-97,0 0 0,0 1 0,1-1 0,0 1 0,-1 0 0,1 0 0,0 0 0,0 0 0,1 0 0,-1 1 0,0 0 0,1 0 0,0 0 0,9-2-1,-13 5-3,0 0 0,1 1 0,-1-1 0,0 0 0,0 1 0,0-1 0,0 0 0,0 1 0,-1-1 0,1 1 0,0 0 0,-1-1 0,1 1 0,-1 0 0,1 2 0,0 0 38,5 13-38,17 40 535,-22-53-834,0-1-1,1 0 0,0 0 1,0 0-1,0-1 0,0 1 1,1 0-1,-1-1 0,0 0 1,1 1-1,0-1 0,0 0 1,5 3-1,-1-4-3786,-1-1-3145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8180,'0'0'3148,"0"0"-806,0 0-824,0 0-483,0 0-154,0 0-254,-14 12-339,-43 41 16,54-50-304,0 0 1,1 0-1,-1 0 0,1 0 1,-1 1-1,1-1 0,0 1 0,0 0 1,1 0-1,-1 0 0,1-1 1,0 1-1,0 1 0,0-1 0,0 0 1,1 0-1,0 0 0,0 0 1,0 0-1,0 1 0,1 4 0,0 10-27,-1-18-16,1 0 1,-1 0 0,0 1-1,0-1 1,1 0-1,-1 0 1,1 0 0,-1 0-1,1 0 1,-1 0-1,1 0 1,-1 0 0,1 0-1,0 0 1,0 0-1,0 0 1,-1-1 0,1 1-1,0 0 1,0 0-1,0-1 1,0 1 0,0-1-1,0 1 1,0-1-1,1 1 1,-1-1 0,0 0-1,0 1 1,0-1-1,0 0 1,0 0 0,1 0-1,-1 0 1,0 0-1,0 0 1,0 0 0,0 0-1,1 0 1,0-1-1,2 0-255,-1 1 0,1-1 0,-1 1-1,1-1 1,-1 0 0,1-1 0,-1 1-1,0-1 1,1 1 0,-1-1-1,0 0 1,5-4 0,-2-2 135,0 0 0,0 0 1,-1-1-1,0 1 0,0-1 0,-1 0 1,0 0-1,-1-1 0,0 1 0,0-1 1,2-17-1,-5 26 979,0 1 35,0 0-152,0 0-269,4 8-179,4 8-676,18 32-649,-24-46 664,-1 0 0,1 0 0,-1 0 0,1-1 0,0 1 0,0 0 0,-1-1 0,1 0 0,0 1 0,1-1 0,-1 0 1,0 0-1,0 0 0,0 0 0,1 0 0,-1-1 0,0 1 0,1-1 0,3 1 0,-1-1-3448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40 576,'0'0'2615,"0"0"-235,0 0-412,0 0-548,0 0-337,8-7-344,-4 3-572,19-14 213,-22 18-340,0 0 0,-1-1 0,1 1 0,0 0-1,0 0 1,-1 0 0,1 0 0,0-1-1,0 1 1,0 0 0,-1 1 0,1-1 0,0 0-1,0 0 1,-1 0 0,1 0 0,0 1 0,0-1-1,-1 0 1,1 0 0,0 1 0,-1-1 0,1 1-1,0-1 1,-1 1 0,1-1 0,0 1 0,-1-1-1,1 1 1,-1 0 0,1-1 0,-1 1 0,0-1-1,1 1 1,-1 0 0,0 0 0,1 0 0,15 31 904,-3-6-592,0 0-1,2-1 1,32 41-1,-47-65-368,0 0 0,1-1 0,-1 1 0,0-1 0,1 0 0,-1 1 0,1-1 0,-1 1 0,0-1 0,1 1 0,-1-1 0,1 0 0,-1 1 0,1-1 0,-1 0 0,1 0 0,0 1 0,-1-1 0,1 0 0,-1 0 0,1 0 0,-1 0 0,1 0 0,0 0 0,-1 0 0,1 0 1,-1 0-1,1 0 0,0 0 0,-1 0 0,1 0 0,-1 0 0,1 0 0,-1-1 0,1 1 0,0 0 0,-1 0 0,1-1 0,-1 1 0,1 0 0,-1-1 0,1 1 0,-1-1 0,0 1 0,1 0 0,-1-1 0,1 0 0,13-31-192,-11 24 278,3-9 45,1 1 1,0-1 0,2 1-1,15-23 1,-21 35-324,0-1 0,1 1 0,0 0 1,-1 1-1,1-1 0,1 1 0,-1-1 0,0 1 0,1 0 1,0 1-1,0-1 0,0 1 0,0 0 0,0 0 0,0 1 1,0-1-1,0 1 0,1 1 0,-1-1 0,6 0 0,-1 1-7541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74 256,'0'0'9330,"0"0"-6993,0 0-2030,13-12-198,42-36-26,-53 47-74,0-1-1,0 1 1,0-1 0,1 1 0,-1 0 0,0 0-1,1 0 1,-1 0 0,1 0 0,-1 1 0,1-1 0,0 1-1,-1 0 1,4-1 0,-4 2-1,0-1 0,-1 0 0,1 1 0,-1-1 0,1 1 0,-1 0 0,0-1 0,1 1 0,-1 0 0,0 0 1,1 0-1,-1 0 0,0 0 0,0 0 0,0 0 0,0 0 0,2 2 0,0 3 32,0 0-1,0 1 1,0-1 0,-1 0-1,0 1 1,0 0 0,1 11 0,3 37-152,-2 1 0,-5 78 0,-1-41 608,2-92-469,0 1 1,0 0-1,0-1 1,1 1 0,-1 0-1,0-1 1,1 1-1,-1-1 1,1 1 0,0 0-1,0-1 1,-1 1-1,1-1 1,0 0-1,0 1 1,0-1 0,1 0-1,-1 0 1,0 1-1,0-1 1,3 1 0,0 1-6,0-2 0,0 1 0,0 0 1,0-1-1,0 0 0,0 1 1,0-2-1,7 2 0,-1-1-92,0-1-1,0 0 0,0-1 1,-1 0-1,1 0 1,0-1-1,9-3 0,-7-4-2007,-5 2-2060</inkml:trace>
  <inkml:trace contextRef="#ctx0" brushRef="#br0" timeOffset="1">499 451 3586,'0'0'9012,"0"0"-8324,0 0 721,0 0 1392,17 124-1937,-17-67-591,0 6-273,-11-6-1345,3-38-4658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8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11429,'0'0'2124,"0"0"-1444,0 0-429,0 0-32,13 20 173,-6-9-334,11 16 30,-2 0 0,0 2 0,14 40 1,-20-41-29,21 50 17,-29-73-82,0-1 1,1 1 0,0 0 0,0-1 0,0 0 0,0 1-1,1-1 1,0 0 0,0-1 0,0 1 0,0-1 0,5 3-1,-6-4-1,-1-1 0,1 0-1,0 0 1,0 0 0,0 0-1,0-1 1,0 1 0,-1-1-1,1 0 1,0 0 0,0 0-1,0 0 1,0 0-1,0-1 1,0 1 0,0-1-1,0 0 1,0 1 0,0-2-1,-1 1 1,1 0 0,0 0-1,-1-1 1,1 1 0,-1-1-1,0 0 1,1 0-1,-1 0 1,0 0 0,2-3-1,6-7-113,-1 0-1,0-1 0,-1-1 1,10-20-1,-9 18-250,-1 1-206,3-7-320,-3 0-2586,-4 11-1319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0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43 9556,'0'0'1286,"0"0"195,0 0 824,0 0-384,0 0-843,-3-2-553,2 2-512,0-1-1,0 1 0,-1-1 0,1 1 1,0-1-1,-1 1 0,1 0 0,0 0 1,-1 0-1,1 0 0,0 0 0,-1 0 0,1 0 1,-1 0-1,1 0 0,0 1 0,-1-1 1,1 0-1,0 1 0,0-1 0,-3 2 1,2 0 9,-1 0-1,0 0 1,1 0 0,-1 0 0,1 1 0,0-1 0,-1 1 0,1-1 0,-1 4 0,-1 0-5,1-1 0,0 1 1,0 0-1,1 1 0,0-1 1,0 0-1,0 0 0,1 1 1,-1 10-1,1-14-31,1 0 0,0 0 0,1 1-1,-1-1 1,0 0 0,1 0 0,0 0 0,-1 0 0,1 0 0,1 0 0,1 4-1,-2-5-60,0-1-1,1 0 0,-1 0 0,1 1 1,-1-1-1,1 0 0,-1 0 0,1 0 0,0-1 1,-1 1-1,1 0 0,0-1 0,0 1 1,0-1-1,-1 0 0,1 1 0,0-1 0,0 0 1,0 0-1,3 0 0,-1-1-112,-1 1-1,0 0 1,1-1-1,-1 1 1,0-1-1,0 0 1,1 0-1,-1-1 1,0 1-1,0-1 1,0 1-1,0-1 1,-1 0-1,1 0 1,0 0-1,-1 0 1,0-1-1,1 1 1,-1-1-1,0 1 1,2-5-1,3-3 101,-1-1 0,-1 0 1,0-1-1,5-18 0,-8 32 209,0-1 0,0 1 0,0 0 1,-1 0-1,1 0 0,0 0 0,-1 0 0,1 0 0,-1 0 1,0 0-1,2 4 0,-2-3 20,10 14-407,-1 0-1,15 15 0,-19-27-2379,-2-5-2592</inkml:trace>
  <inkml:trace contextRef="#ctx0" brushRef="#br0" timeOffset="1">300 123 6339,'0'0'4546,"0"0"-2340,0 0-925,0 0-43,0 0-326,5 8-512,16 34-245,17 51 0,-38-92-172,0-1-1,0 0 1,0 1 0,0-1-1,0 1 1,0-1 0,0 1-1,1-1 1,-1 1 0,0-1 0,0 0-1,1 1 1,-1-1 0,0 1-1,1-1 1,-1 0 0,0 1-1,1-1 1,-1 0 0,0 0-1,1 1 1,-1-1 0,1 0 0,-1 0-1,0 1 1,1-1 0,-1 0-1,1 0 1,0 0 0,8-10-205,6-34 287,-11 32 19,3-6-146,1 0 0,0 1 1,1 1-1,1-1 1,0 1-1,1 1 1,1 0-1,0 1 0,1 0 1,1 1-1,23-19 1,-26 28-5251,-1 4-5277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0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7395,'0'0'4949,"0"0"-4570,0 0-547,0 0 192,21-5 51,70-14-27,-84 17-66,1 1 0,-1 0 1,0 1-1,0 0 0,1 0 1,-1 1-1,0-1 0,0 2 0,0-1 1,0 1-1,0 0 0,0 0 1,0 1-1,-1 0 0,1 0 0,-1 0 1,0 1-1,0 0 0,0 1 1,0-1-1,-1 1 0,0 0 0,0 0 1,6 8-1,-4-2-272,0-1-1,-1 1 1,-1-1-1,0 2 1,0-1 0,-1 0-1,0 1 1,-1 0-1,0 0 1,-1 0 0,-1 0-1,1 18 1,-2-26 256,-1 0 0,1 0 0,0 0 0,-1 0-1,0 0 1,0 0 0,0-1 0,-1 1 0,1 0 0,-1 0 0,0-1 0,0 1 0,0-1 0,0 0 0,0 0 0,-1 0 0,0 0-1,-3 3 1,-4 2 335,0-1-1,-1 0 1,1 0-1,-17 6 1,-21 13 3366,48-25-3667,0-1 0,-1 0 0,1 1-1,0-1 1,0 1 0,-1-1 0,1 0 0,0 1 0,0-1-1,0 1 1,0-1 0,0 0 0,-1 1 0,1-1 0,0 1 0,0-1-1,0 0 1,0 1 0,0-1 0,0 1 0,1-1 0,-1 1 0,0-1-1,0 0 1,0 1 0,0-1 0,0 1 0,1-1 0,-1 0 0,0 1-1,0-1 1,1 0 0,-1 1 0,0-1 0,0 0 0,1 1-1,-1-1 1,0 0 0,1 0 0,-1 1 0,0-1 0,1 0 0,17 14-68,-16-13 83,5 3-1,-1 1-1,1-1 0,-1 1 1,1 1-1,-2-1 0,1 1 1,0 0-1,-1 1 0,-1-1 1,1 1-1,-1 0 0,0 0 1,0 0-1,-1 1 0,0-1 1,0 1-1,-1 0 0,0 0 1,0 0-1,-1 0 0,0 0 1,0 11-1,-1-7 170,0-1-1,-1 1 1,0-1-1,-1 1 1,-5 15-1,5-20-26,-1-1 0,0 1-1,0-1 1,-1 0-1,0 0 1,0-1-1,0 1 1,-1-1 0,0 0-1,-6 6 1,-2 0-114,-1-1 1,0 0 0,-1-1-1,-28 13 1,40-21-1764,3-1-3132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1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17800,'0'0'961,"0"0"-737,0 0-208,0 0 32,0 0-64,109 0 64,-53 0-48,0 0 16,-6 0-16,-9 0-1329,-38 0-3217,-3 14-5026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16424,'0'0'1600,"0"0"-799,0 0-753,0 0 112,0 0 80,0 0 80,155-11 112,-72-6-400,-9 3 16,-12 5-48,-12 9-80,-46 0-1184,-4 0-5315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2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126 654 14086,'-19'11'873,"-7"2"-341,9-4 206,-1 1 1,-28 22 0,67-31-435,-9-2-312,0-1 0,0-1 0,-1 0 0,1 0 0,-1-1 0,1 0 0,-1-1 0,-1-1 0,1 0 0,-1 0 0,16-12 0,-2-2-14,0 0 0,-1-2 0,29-36 0,-23 22-195,-2-2 0,-2 0 1,33-68-1,-43 74-44,-2-1 1,-1 0-1,-1-1 1,-2-1-1,6-44 0,-13 9 251,-2 69 50,0 0 0,-1 0 1,0 0-1,1 0 1,-1 0-1,1 1 0,-1-1 1,0 0-1,0 0 0,1 1 1,-1-1-1,0 1 1,0-1-1,0 1 0,0-1 1,0 1-1,0-1 0,0 1 1,0 0-1,1-1 1,-1 1-1,0 0 0,0 0 1,-1 0-1,1 0 0,0 0 1,0 0-1,0 0 0,0 0 1,-1 1-1,-2-1 81,1 0-1,-1 0 1,0 0 0,1 1-1,-1 0 1,0 0 0,1 0-1,-6 2 1,6-1-82,0 1 0,0-1 0,1 1 0,-1 0 0,1 0 0,-1 0 1,1 0-1,0 0 0,0 1 0,0-1 0,1 1 0,-1-1 0,1 1 0,-2 5 0,-8 60 94,10-59-135,-19 215 59,-7 67 14,18-228-89,-28 158-234,29-188 185,-1 0 1,-2 0-1,-1-1 1,-21 39 0,18-50-30,15-23 74,0 1 1,0 0 0,0 0 0,0-1 0,0 1 0,0 0-1,0-1 1,0 1 0,0 0 0,0 0 0,0-1 0,0 1-1,0 0 1,-1 0 0,1-1 0,0 1 0,0 0 0,0 0-1,0 0 1,-1-1 0,1 1 0,0 0 0,0 0 0,0 0-1,-1 0 1,1 0 0,0-1 0,0 1 0,-1 0 0,1 0 0,0 0-1,-1 0 1,1 0 0,0 0 0,0 0 0,-1 0 0,1 0-1,0 0 1,0 0 0,-1 0 0,1 0 0,0 0 0,0 0-1,-1 0 1,1 0 0,0 0 0,0 1 0,-1-1 0,1 0-1,0 0 1,0 0 0,-1 0 0,1 0 0,0 1 0,0-1-1,0 0 1,-1 0 0,1 1 0,-1-14-61,1 0 0,0 0-1,1 0 1,0 0 0,1 0 0,1 0-1,0 1 1,1-1 0,0 1 0,11-22 0,-5 17 84,0 0 0,25-28 1,-31 41 2,0 0 1,0 1-1,0-1 0,0 1 1,0-1-1,1 1 1,-1 1-1,1-1 0,0 1 1,0 0-1,0 0 0,0 0 1,0 0-1,0 1 1,11-1-1,-6 1-64,1 0 0,0-1 0,-1 0 0,1-1 0,-1 0 0,0 0 1,0-1-1,0 0 0,13-8 0,1-4-1411,0-1 0,23-23 0,-18 16-123,-21 17 1265,-6 4 324,1 1-1,-1 0 0,0 0 0,1 0 0,0 0 0,-1 0 0,1 1 0,0-1 1,0 1-1,0-1 0,0 1 0,0 0 0,0 0 0,5 0 0,-5 6 4478,-1 11-3758,-2-12-89,1 4-480,0 1 0,1-1 1,0 0-1,0 0 0,1 0 1,0 0-1,0 0 0,8 12 1,-8-17-190,-1 1 0,1-1 1,0 0-1,0 0 0,0 0 1,0-1-1,0 1 1,0-1-1,1 0 0,-1 1 1,1-2-1,0 1 0,0 0 1,0-1-1,-1 0 0,1 1 1,1-2-1,-1 1 1,7 0-1,42-1-5280,-42-3 753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3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8132,'0'0'2478,"0"0"-754,0 0-625,0 0-363,0 0-376,0 0-144,7-4 19,-3 2-206,-3 1-17,0 0 0,0 1 0,0-1 0,0 0 0,1 0 1,-1 1-1,0-1 0,0 1 0,1-1 0,-1 1 0,0 0 1,1 0-1,-1-1 0,0 1 0,1 0 0,-1 0 0,1 0 1,-1 0-1,0 0 0,1 1 0,-1-1 0,0 0 0,1 1 1,-1-1-1,0 1 0,0-1 0,1 1 0,-1 0 1,0-1-1,0 1 0,0 0 0,0 0 0,0 0 0,0 0 1,0 0-1,0 0 0,1 1 0,14 23 192,-8-12-165,1-1 1,0 0 0,16 17 0,-22-26-285,0 0 1,0-1-1,0 1 1,1-1 0,-1 0-1,1 0 1,0 0-1,-1 0 1,1 0 0,0-1-1,0 0 1,0 0 0,0 0-1,0 0 1,0-1-1,0 0 1,8 0 0,-8-2 190,0 0 1,0 0-1,0 0 0,0 0 1,0-1-1,-1 0 1,0 0-1,1 0 1,-1 0-1,0-1 1,0 1-1,-1-1 1,3-4-1,10-10 174,-11 14-60,0-1 1,0 1 0,0 0-1,0 0 1,1 1-1,-1-1 1,1 1-1,0 0 1,0 0-1,0 1 1,0-1-1,0 1 1,1 0-1,-1 1 1,1-1-1,0 1 1,-1 0-1,9 0 1,-13 1-38,1 0 0,0 1 1,-1-1-1,1 1 0,0-1 0,-1 1 1,1 0-1,-1 0 0,1-1 0,-1 1 1,1 0-1,-1 0 0,1 1 0,-1-1 1,0 0-1,0 0 0,0 1 1,0-1-1,0 0 0,1 3 0,20 37 225,-12-20-544,8 14-2684,-13-25 504,1-3-3070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4050,'0'0'1723,"0"0"-7,0 0-657,0 0-139,0 0-42,0 0 91,4-5-78,11-15 21,-15 19-889,0 1 1,1 0-1,-1 0 0,0 0 0,0 0 1,0-1-1,0 1 0,1 0 0,-1 0 1,0 0-1,0 0 0,1 0 1,-1 0-1,0 0 0,0 0 0,1 0 1,-1 0-1,0 0 0,0 0 1,0 0-1,1 0 0,-1 0 0,0 0 1,0 0-1,1 0 0,-1 0 0,0 0 1,0 0-1,1 0 0,-1 0 1,0 0-1,0 0 0,0 0 0,1 1 1,-1-1-1,0 0 0,0 0 0,0 0 1,1 0-1,-1 1 0,0-1 1,0 0-1,0 0 0,0 0 0,0 1 1,1-1-1,5 11 1,-5-9 61,4 4-88,0 0-1,0 0 1,0 0 0,1-1-1,0 1 1,0-1 0,1-1-1,0 1 1,-1-1 0,1 0-1,1-1 1,-1 0-1,0 0 1,1 0 0,0-1-1,-1 0 1,1-1 0,0 1-1,0-2 1,0 1 0,0-1-1,14-1 1,-20 0 0,0 1 0,0-1 1,0 0-1,0 0 0,0 1 1,0-1-1,-1 0 0,1 0 0,0-1 1,0 1-1,-1 0 0,1-1 0,-1 1 1,0-1-1,1 1 0,-1-1 1,0 0-1,0 1 0,0-1 0,0 0 1,0 0-1,0 0 0,0 0 1,-1 0-1,1 0 0,0-3 0,-1 2 30,1 0 0,0 1-1,0-1 1,0 0-1,0 1 1,1-1 0,-1 1-1,1-1 1,0 1-1,-1 0 1,1 0-1,0 0 1,3-3 0,-4 5-27,0-1 1,1 0 0,-1 1-1,0-1 1,1 1 0,-1 0-1,0-1 1,1 1 0,-1 0-1,1 0 1,-1 0 0,0 0-1,1 0 1,-1 0 0,1 0-1,-1 0 1,0 1 0,1-1-1,-1 0 1,0 1 0,1-1-1,-1 1 1,0 0 0,1-1-1,-1 1 1,0 0 0,0 0-1,0 0 1,2 2 0,3 3-11,0 0 1,0 0-1,8 14 1,-6-8-37,4 3-140,6 9-3961,-12-18-2269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6787,'0'0'2569,"0"0"-400,0 0-536,0 0-246,0 0-328,-14 3-242,5-2-658,4-1-112,1 1 0,0-1 0,0 1 0,0 0 0,-1 0 0,1 0 0,0 1 0,0-1 0,0 1 0,1 0 0,-1 0 0,0 0 0,1 1 0,-1-1 0,1 1 0,0 0 0,0 0 0,0 0 0,-4 6 0,3-4 2,2 1 0,-1 0-1,1 0 1,0-1 0,0 1 0,0 0-1,1 1 1,0-1 0,0 0 0,1 0 0,0 0-1,0 1 1,0-1 0,2 11 0,0-13-47,-1 1 1,1-1 0,-1 0-1,1-1 1,0 1-1,0 0 1,1 0 0,-1-1-1,1 0 1,0 1 0,0-1-1,0 0 1,0 0 0,0-1-1,1 1 1,-1-1 0,1 1-1,0-1 1,0 0-1,0 0 1,5 1 0,4 1-292,-1-1 0,1-1-1,-1 0 1,1-1 0,0 0 0,-1-1 0,1 0 0,0-1 0,0 0 0,23-6 0,-34 6-221,1 0 0,-1 0 0,1 0 0,-1-1 1,0 1-1,0 0 0,0-1 0,0 0 0,0 1 0,3-4 1,13-15-8037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3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0 544 13190,'0'0'2268,"8"-20"-1865,137-329-598,-140 338 122,7-17-84,1 1 1,1 1-1,30-41 1,-44 66 159,1 0 0,-1 0-1,1 0 1,0 0 0,0 0 0,0 0 0,0 0 0,-1 0 0,1 1 0,0-1-1,0 0 1,1 0 0,-1 1 0,0-1 0,0 1 0,0-1 0,0 1 0,3-1-1,-3 2 26,-1-1 0,1 1 0,0 0 0,-1 0 0,1 0 0,0-1-1,-1 1 1,1 0 0,-1 0 0,0 0 0,1 0 0,-1 0-1,0 0 1,1 0 0,-1 0 0,0 0 0,0 0 0,0 0 0,0 0-1,0 0 1,0 0 0,0 0 0,0 2 0,1 374 1576,-2-193-7978,1-176-1649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8324,'0'0'4466,"0"0"-2785,-81 98-673,48-17-448,0 24-15,8 18 287,8 13-256,11-2-208,6-11-111,4-16-241,33-22-32,13-17-16,14-23-529,7-19-2224,-40-26-2882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3153,'0'0'13559,"0"0"-13559,0 0-577,118-49-543,-100 40-3410,-1-1-2754</inkml:trace>
  <inkml:trace contextRef="#ctx0" brushRef="#br0" timeOffset="1">522 118 9909,'0'0'0,"0"0"-2818</inkml:trace>
  <inkml:trace contextRef="#ctx0" brushRef="#br0" timeOffset="2">1268 4 10213,'0'0'2593,"107"0"-2449,-71 0-144,-30 0-2225,-2-4-4754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2:15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13382,'0'0'1105,"0"0"-881,58 102-96,-21-11 336,-2 11 16,-14 10-176,-11 4 305,-10 1 31,0-1-256,-22-6-112,-11-11-256,-5-9 48,1-15-64,4-16-16,2-13-128,24-46-1793,-7 0-3601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17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0 719 12742,'0'0'349,"7"-26"-461,24-80-74,59-134-1,80-103 603,-170 343-394,0-1 1,0 1-1,0 0 0,1 0 1,-1-1-1,0 1 1,0 0-1,1 0 0,-1 0 1,0-1-1,0 1 0,1 0 1,-1 0-1,0 0 0,0 0 1,1 0-1,-1-1 1,0 1-1,1 0 0,-1 0 1,0 0-1,1 0 0,-1 0 1,0 0-1,1 0 0,-1 0 1,0 0-1,1 0 1,-1 0-1,0 0 0,1 0 1,-1 1-1,0-1 0,0 0 1,1 0-1,-1 0 0,0 0 1,1 0-1,-1 1 1,0-1-1,0 0 0,1 0 1,-1 0-1,0 1 0,0-1 1,0 0-1,1 1 0,10 15 84,15 41 492,-4 1-1,23 84 1,-21-59-603,-13-49-542,28 106 1233,-32-92-3187,-4 0-3354,-3-47-1213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1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68 9092,'0'0'3474,"-111"-45"-1009,88 36-1008,15 6-897,8 1-560,0 0-112,29 1-80,26-5 176,18 6 32,12 0-96,2 0-1217,-8 4-1360,-57 3-2001,-11-2-3394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1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10245,'0'0'1512,"0"0"-885,0 0-82,0 0-89,0 0-176,9 18 0,2 1-236,-4-7-17,-1 1 0,0 0 1,0 0-1,-1 0 0,-1 1 1,5 26-1,-4-3-98,1 64 0,-6-133 0,1 0 0,7-35 0,-7 58 206,1 0 1,0 0-1,0 0 1,1 0-1,1 1 1,-1-1-1,1 1 0,0 0 1,1 0-1,0 1 1,0-1-1,11-11 1,-11 16-130,0-1 0,0 1-1,0 0 1,0 0 0,1 0 0,-1 1 0,1 0 0,0 0 0,0 0 0,-1 1 0,1 0-1,10-1 1,21 4-4946,-33-1-259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1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9140,'0'0'950,"0"0"-585,0 0 324,0 0 490,0 0-13,11 16-473,3 4-565,-2 1 0,0 0-1,-1 1 1,14 41-1,-22-49-82,-2-10-29,0 0 0,0 0 1,0 0-1,0 0 0,0-1 1,1 1-1,0 0 0,0-1 1,2 5-1,-3-8 72,-1 0-8,0-4 352,0-5-354,0 1-1,1 0 0,1 0 0,-1 0 0,1-1 0,1 2 0,-1-1 0,1 0 0,1 0 0,-1 1 0,2 0 0,-1 0 0,0 0 0,1 0 0,1 1 0,-1-1 0,10-7 1,-8 8-303,0 1 1,0 0 0,1 0 0,-1 0 0,1 1 0,0 0 0,0 1 0,1 0 0,16-4 0,-5 5-4322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1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46 9316,'0'0'3461,"0"0"-1495,0 0-776,0 0-302,0 0-168,-10-8-87,-31-23-425,40 30-206,0 0 0,0 1-1,1-1 1,-1 1 0,0-1 0,0 1 0,0-1 0,0 1 0,0 0 0,0-1 0,0 1-1,0 0 1,0 0 0,0 0 0,0 0 0,0 0 0,0 0 0,0 0 0,0 0-1,0 0 1,-1 0 0,1 1 0,1-1 0,-1 0 0,0 1 0,0-1 0,0 1 0,0-1-1,0 1 1,0-1 0,0 1 0,0-1 0,1 1 0,-2 1 0,0 1 1,-1 0 0,1 0 0,0 1-1,1-1 1,-1 1 0,-2 6 0,3-6 7,-5 14-83,2-1 0,0 1 0,1 0-1,1 0 1,1 0 0,1 34 0,0-38-237,9-17-1653,0-10 1818,0 0 1,-1-1-1,0 0 1,-1 0-1,-1 0 1,8-24-1,-6 15 161,-2 11 753,-6 22 483,0 9-1330,0-9 107,1-1 1,1 1 0,0-1 0,0 0-1,1 1 1,0-1 0,7 14-1,-8-19-61,0-1 0,0 0 0,0 0 0,0 0 0,1 0 0,-1 0 0,1 0 0,0 0 0,0-1 0,0 1 0,0-1 0,0 0 0,0 0 0,1 0 0,-1-1 0,1 1 0,-1-1 0,1 0 0,0 0 0,-1 0 0,1 0 0,4 0 0,-1-1-53,0 1 1,0-2 0,0 1 0,0-1-1,0 0 1,0 0 0,0-1 0,-1 0-1,1 0 1,-1-1 0,1 0 0,-1 0-1,0 0 1,0-1 0,0 0 0,-1 0-1,1 0 1,-1-1 0,0 0 0,0 0-1,0 0 1,-1-1 0,4-6-1,-8 14 206,0 0 0,0 0-1,1 0 1,-1 0 0,0 0-1,1 0 1,-1 0-1,1 0 1,0 0 0,-1 0-1,1 0 1,0 0-1,0 0 1,0 0 0,1 0-1,-1-1 1,3 4 0,-1 0-174,1 0 1,0-1 0,0 1 0,1-1 0,-1 1 0,9 5 0,-9-8-10,0 0 0,1 0 1,-1 0-1,0-1 0,1 1 1,-1-1-1,1 0 1,-1 0-1,1-1 0,-1 0 1,1 1-1,0-1 0,-1-1 1,1 1-1,-1-1 1,1 0-1,7-2 0,0-2 10,0 0-1,-1-1 1,0 0-1,0 0 1,10-9-1,-20 13 53,1 1 1,-1 0-1,1-1 0,0 1 1,0 0-1,0 0 1,0 0-1,0 1 0,0-1 1,0 0-1,0 1 0,0-1 1,0 1-1,0 0 0,0 0 1,0 0-1,0 0 0,0 0 1,3 0-1,-3 1 9,-1 0 0,1 0 0,-1 0 0,0-1 0,1 2 0,-1-1 0,0 0 0,0 0 0,1 0 0,-1 0 0,0 1 1,0-1-1,-1 1 0,1-1 0,0 1 0,0-1 0,-1 1 0,2 2 0,1 10 90,0-1 1,-1 1 0,-1 0 0,0 23 0,-1-21-12,2 18-89,-3 244-505,-5-241-598,6-35 1047,-1 0 1,1-1-1,-1 1 0,1 0 1,-1 0-1,0-1 0,0 1 1,0-1-1,0 1 0,0-1 1,0 1-1,0-1 0,-1 1 1,1-1-1,0 0 0,-1 0 1,-1 2-1,2-3 103,1 0-1,0 0 1,-1 0-1,1 0 1,-1 0 0,1 1-1,-1-1 1,1 0-1,-1 0 1,1 0-1,0 0 1,-1 0 0,1-1-1,-1 1 1,1 0-1,-1 0 1,1 0-1,-1 0 1,1 0-1,0-1 1,-1 1 0,1 0-1,-1 0 1,1-1-1,0 1 1,-1 0-1,1 0 1,0-1 0,-1 1-1,1 0 1,0-1-1,-1 1 1,1-1-1,0 1 1,0 0 0,0-1-1,-1 1 1,1-1-1,0 1 1,0-1-1,0 0 1,-4-20 621,4 19-633,-2-11 99,1-1 1,1 0-1,0 1 1,0-1 0,1 1-1,1-1 1,1 1-1,0-1 1,0 1 0,2 0-1,-1 0 1,12-20-1,138-190-317,-121 187-2582,-10 12-6100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14839,'0'0'982,"0"0"-758,0 0-238,8-2-20,-7 2 34,1-1 3,0 0 1,0 1-1,0-1 0,0 1 0,0-1 1,0 1-1,0 0 0,0 0 1,0 0-1,0 0 0,0 0 1,0 0-1,0 1 0,0-1 1,0 1-1,0-1 0,0 1 0,0 0 1,0 0-1,0 0 0,0 0 1,-1 0-1,1 0 0,0 0 1,-1 1-1,1-1 0,-1 1 1,1-1-1,-1 1 0,0-1 0,0 1 1,2 2-1,12 35 90,-13-32-178,0 0 0,1 0 0,0 0 1,0 0-1,5 6 0,-7-12-17,0 0 1,0 0-1,-1 0 1,1-1 0,0 1-1,0 0 1,0-1-1,0 1 1,0-1-1,0 1 1,0-1-1,0 1 1,0-1-1,0 0 1,0 1-1,0-1 1,0 0-1,0 0 1,1 0 0,-1 0-1,0 0 1,0 0-1,0 0 1,0 0-1,0-1 1,0 1-1,0 0 1,0-1-1,0 1 1,0 0-1,0-1 1,0 0-1,0 1 1,0-1 0,0 1-1,0-1 1,1-1-1,33-31 63,-30 26 49,1 1 157,0 0-1,0 1 0,14-10 1,-18 14-117,0-1 1,0 1 0,1 0-1,-1 0 1,1 0 0,-1 0-1,0 1 1,1-1-1,-1 1 1,1-1 0,0 1-1,-1 0 1,1 0 0,-1 0-1,1 0 1,4 2-1,-4 0-15,-1 1 0,0-1 0,-1 1-1,1 0 1,0-1 0,-1 1-1,1 0 1,-1 0 0,0 0-1,0 1 1,0-1 0,-1 0 0,1 0-1,0 4 1,2 7 55,-2-9-115,1 1 0,0 0 0,1-1-1,-1 0 1,1 0 0,0 0 0,0 0 0,1 0-1,-1 0 1,1-1 0,0 1 0,6 4 0,-7-7-501,0 0 0,0 0 0,0-1 0,0 1 0,1-1 0,-1 0 0,0 0 0,5 1 0,0-1-4705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9060,'0'0'1697,"0"0"-705,0 0-359,0 0 82,0 0-264,0 0-113,-14 7-28,-49 23-206,59-28-104,1 1-1,-1 0 1,0-1 0,1 2-1,0-1 1,0 0 0,0 1-1,0-1 1,1 1 0,-1 0-1,1 0 1,0 0 0,0 0-1,0 0 1,1 1 0,-1-1-1,1 1 1,0-1 0,1 1-1,-1-1 1,1 1 0,-1-1-1,2 5 1,-1 3-9,2-1 0,-1 0 0,1 1 0,1-1 0,0 0 0,0-1 0,7 14 0,-2-8 23,-5-10-3,0-1 1,0 1 0,0 0-1,-1 0 1,0 0 0,0 0-1,-1 0 1,1 0 0,-2 0-1,1 1 1,0-1 0,-1 8-1,-1-13 3,1 0-1,-1-1 0,0 1 1,1-1-1,-1 1 0,1 0 1,-1-1-1,0 1 0,0-1 1,1 1-1,-1-1 0,0 0 1,0 1-1,1-1 1,-1 0-1,0 0 0,0 1 1,0-1-1,0 0 0,0 0 1,1 0-1,-1 0 0,-1 0 1,-25 1 373,23-2-302,7-15-4311,10 3 517,3-1-1917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15271,'0'0'1633,"0"0"-977,0 0-640,0 0 32,0 0-48,0 0-1136,0 0-3667,-2 28-6066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13270,'0'0'2193,"0"0"-1537,0 0-367,0 0 15,0 0-304,0 0-1425,0 14-7491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5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11125,'0'0'998,"0"0"-651,0 0-265,0 0 30,2 16-13,-1 6-93,0-1 0,-2 0 0,0 0-1,-1 0 1,-10 41 0,-13 25-683,10-39 423,2 0 1,3 0-1,-6 51 0,16-97 265,0 0 0,0-1 0,-1 1 0,1 0 0,0 0 0,0-1-1,1 1 1,-1 0 0,0 0 0,1-1 0,-1 1 0,1 0-1,-1-1 1,1 1 0,0-1 0,-1 1 0,1-1 0,0 1 0,0-1-1,0 1 1,0-1 0,3 2 0,0-1 124,0 0 1,0 0-1,0-1 0,0 0 0,0 0 1,0 0-1,1 0 0,4 0 1,19 2 410,1-1-1,1-1 1,-1-1 0,51-7 0,-57 3-671,0-2 0,0 0 0,0-1 0,-1-1 0,0-1 0,26-14 0,-25 7-2772,-19 8-1319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8308,'0'0'1376,"0"0"-1055,0 0 431,0 0 961,0 0-881,3 134-320,-3-66 1,-3 0-513,3-5 112,0-6-112,0-13-64,9-41-1937,3-3-4882</inkml:trace>
  <inkml:trace contextRef="#ctx0" brushRef="#br0" timeOffset="1">205 11 1937,'0'0'10677,"0"0"-9557,0 0-591,0 0-529,0 0-561,0 0-3889,-17-11-2753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6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5603,'0'0'859,"0"0"440,0 0 875,0 0 718,0 0-1390,-7 2-1022,-16 2-229,14-3-107,-1 1-1,1 0 1,0 1 0,-13 5-1,19-7-127,0 1-1,0 0 1,0-1-1,0 1 1,1 0 0,-1 1-1,1-1 1,-1 0-1,1 1 1,0-1-1,0 1 1,0 0 0,0 0-1,1-1 1,-1 1-1,1 0 1,-1 1-1,0 2 1,0 4-15,0 1 0,0-1-1,1 0 1,0 1 0,0-1 0,1 1 0,1-1-1,0 0 1,0 1 0,1-1 0,4 12 0,4 8-14,2 0 1,20 36-1,-8-16 20,-23-48 3,0-1 0,-1 1 1,1-1-1,0 1 0,-1-1 0,0 1 1,1 0-1,-1-1 0,0 1 0,0 0 1,0-1-1,0 1 0,0 0 1,0 2-1,-1-3 0,1 0-1,0-1 1,-1 1 0,1 0-1,-1 0 1,1 0 0,-1-1 0,0 1-1,1 0 1,-1-1 0,0 1-1,1-1 1,-1 1 0,0 0 0,0-1-1,1 0 1,-1 1 0,0-1-1,-1 1 1,-5 0 38,1 1 0,0-2 0,-1 1 0,1-1 0,-1 0 0,-6-1 0,-3 1 1,-8 1 47,18 0-88,0 0-1,0 0 0,0-1 1,0 0-1,0 0 0,0-1 1,0 0-1,-1 0 0,2 0 1,-1-1-1,-6-2 0,11 4-178,0-1 0,1 0 0,-1 1 0,1-1 0,-1 0 0,1 0 0,-1 1-1,1-1 1,-1 0 0,1 0 0,0 0 0,-1 0 0,1 1 0,0-1 0,0 0 0,0 0-1,0 0 1,0 0 0,0 0 0,0 0 0,0 0 0,0 1 0,0-1 0,0 0-1,0 0 1,1 0 0,-1 0 0,0 0 0,1 1 0,-1-1 0,0 0 0,1 0 0,-1 0-1,1 1 1,0-1 0,-1 0 0,1 1 0,-1-1 0,1 1 0,0-1 0,0 0-1,-1 1 1,1-1 0,0 1 0,0 0 0,0-1 0,-1 1 0,1 0 0,1-1 0,17-6-4514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153 102 5026,'7'-16'3212,"23"-48"281,-21 43 814,-9 25-1072,-2 9-3449,-10 146 331,0 32 12,13-97-500,-4 80-2238,2-170 1995,0 0 1,1 0 0,-1 0-1,-1 0 1,1 0 0,-1 0-1,-3 6 1,5-9 379,-1 0 0,1-1-1,-1 1 1,1 0 0,-1 0 0,1-1 0,-1 1-1,0-1 1,1 1 0,-1 0 0,0-1-1,1 1 1,-1-1 0,0 0 0,0 1 0,1-1-1,-1 1 1,0-1 0,0 0 0,0 0 0,0 0-1,1 1 1,-1-1 0,0 0 0,0 0-1,0 0 1,0 0 0,0 0 0,0-1 0,1 1-1,-1 0 1,0 0 0,0 0 0,0-1-1,0 1 1,1-1 0,-1 1 0,0 0 0,0-1-1,1 1 1,-1-1 0,0 0 0,0 0 0,-5-5 102,1 1 0,0-1 0,0 0 0,1 0 0,-1 0 0,1-1 0,-3-8 0,-23-56 2520,19 45-599,3 8-206,1 0 0,0-1 1,2 0-1,0-1 0,1 1 0,-3-34 0,7 52-1514,0 0 0,1-1 0,-1 1 0,0 0 0,0-1 0,1 1 0,-1 0 0,1 0 0,-1-1 0,1 1 0,-1 0 0,1 0 0,0 0 0,-1 0 0,1 0 0,0 0 0,0 0 0,0 0 0,0 0 0,0 0 0,0 0 0,0 0 0,0 1 0,2-2 0,32-9 65,-27 9-37,29-5 73,0 2 0,62-1-1,68 9-1027,-162-3 788,19 4-3934,-17 7-4827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2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7427,'0'0'0,"0"0"-80,110 2 80,-9 3 1137,22 2-241,20 3 1,18 8-417,3-1 48,-9 4-192,-14 2-336,-25 1 32,-22 4 160,-18 1-192,-20-2 112,-18 0-112,-14-4-1056,-24-18-2129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1 496 11349,'0'0'1801,"0"0"-1193,0 0-554,0 0-25,19-6 40,-9 3-42,0 1-6,-1-1 0,1 0 1,-1-1-1,0 0 1,0 0-1,0-1 0,-1 0 1,0-1-1,0 0 0,0 0 1,0 0-1,-1-1 0,11-14 1,8-14 36,-2-2-1,-2 0 1,-1-1 0,-2-2 0,17-47 0,-34 80-54,0 1 0,0-1 0,0 1-1,-1-1 1,0 0 0,0 1 0,-1-1 0,0 0 0,0 0 0,-1 1 0,-1-9 0,1 13 22,0-1 0,0 0 0,-1 1 1,1 0-1,-1-1 0,1 1 0,-1 0 0,0 0 0,0 0 0,0 0 0,0 0 1,0 0-1,-1 1 0,1-1 0,0 1 0,-1-1 0,1 1 0,-1 0 1,0 0-1,1 0 0,-1 0 0,0 1 0,1-1 0,-1 1 0,0-1 0,0 1 1,-5 0-1,4 0 1,0 0 0,0-1 1,-1 1-1,1 1 1,0-1-1,0 1 0,0 0 1,-1 0-1,1 0 1,0 0-1,0 1 0,0-1 1,1 1-1,-7 4 1,4-1-4,1-1 0,0 2 0,1-1 1,-1 1-1,1-1 0,0 1 1,0 0-1,-3 9 0,-9 18-22,1 1-1,2 0 0,2 1 1,1 0-1,-9 61 0,12-40 2,3 1 0,5 111-1,-1-161-5,1 0-1,0 0 1,0 0 0,1 0-1,0-1 1,0 1-1,1 0 1,0-1-1,0 0 1,5 8-1,-6-11 2,1 1-1,0-1 0,0 0 0,0 0 0,0 0 1,0 0-1,1 0 0,-1-1 0,1 0 1,0 1-1,0-1 0,0-1 0,0 1 0,0 0 1,0-1-1,0 0 0,7 1 0,-2-1-14,0 0-1,0-1 0,0 0 1,0 0-1,0-1 1,0-1-1,0 1 0,-1-1 1,1 0-1,-1-1 0,1 0 1,-1-1-1,10-5 1,0-2-67,0-2 1,-1 0-1,-1-1 1,20-21-1,56-64-239,-92 99 319,0 1 1,-1-1-1,1 0 0,0 0 1,0 0-1,0 0 0,0 0 0,0 1 1,0-1-1,0 0 0,0 0 0,0 0 1,0 0-1,0 0 0,0 1 1,0-1-1,0 0 0,0 0 0,0 0 1,0 0-1,0 0 0,1 1 0,-1-1 1,0 0-1,0 0 0,0 0 1,0 0-1,0 0 0,0 0 0,0 1 1,0-1-1,0 0 0,1 0 0,-1 0 1,0 0-1,0 0 0,0 0 1,0 0-1,0 0 0,1 0 0,-1 0 1,0 0-1,0 0 0,0 0 0,0 0 1,0 0-1,1 0 0,-1 0 1,0 0-1,0 0 0,0 0 0,0 0 1,0 0-1,1 0 0,-1 0 0,0 0 1,0 0-1,0 0 0,0 0 1,0 0-1,0 0 0,1 0 0,-1-1 1,0 4-7,3 40-113,-3-31 30,0 0-1,1 1 1,1-1 0,0 0-1,0 0 1,1 0 0,1 0-1,7 16 1,-3-22-2511,0-5-1966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3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9556,'0'0'3842,"0"0"-2209,0 0-1153,0 0-160,0 0-320,0 0-80,0 0-2913,-2-21 224,15 37-33,3-2-1856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5458,'0'0'2210,"0"0"-1266,0 0-80,0 0-592,0 0-31,0 0 239,66-48 208,-64 48 497,0 3-17,-2 21-175,0 7-337,0 7-560,0 1-16,2 0-80,6-6-32,7-9-944,-2-12-2050,-7-12-1568</inkml:trace>
  <inkml:trace contextRef="#ctx0" brushRef="#br0" timeOffset="1">162 63 9348,'0'0'2930,"0"0"-2018,0 0-624,0 0-224,0 0-128,0 0-1601,17-63-2513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4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128 307 352,'0'0'1497,"0"0"106,0 0 697,0 0 797,0 0-58,5-1-1833,7-3-961,-11 0 95,-25 0 464,11 3-484,-1 1-1,-27 3 1,40-2-301,0-1 0,-1 1 0,1-1 0,0 1 0,0 0 0,-1-1 1,1 1-1,0 0 0,0 0 0,0 0 0,0 0 0,0 0 0,0 0 0,1 0 1,-1 0-1,0 0 0,0 1 0,1-1 0,-1 0 0,1 0 0,-1 1 0,1-1 1,0 0-1,-1 1 0,1-1 0,0 3 0,-1 41-114,2-32 106,0-1-19,1-1-1,1 0 1,0 0-1,0 0 1,8 17-1,10 33-43,-20-56 4,0 0 1,-1 0-1,1 0 0,-1 0 1,0 0-1,0 0 1,0 0-1,-1 0 0,0 0 1,-1 5-1,1-8 6,0-1 0,0 0 0,0 0 0,0 0 0,-1 0-1,1 1 1,0-2 0,-1 1 0,1 0 0,0 0 0,-1 0 0,1 0 0,-1-1 0,1 1 0,-1-1 0,1 1-1,-1-1 1,0 0 0,1 0 0,-4 1 0,-35 1-1239,37-2 1040,4-7-2449,5-2 2513,1 0 0,1 0 0,-1 0 1,2 1-1,-1 0 0,1 1 0,16-11 0,12-12 109,2-6 84,-2-1 0,-1-3 0,-3 0 0,-1-2 0,-2-1 0,-2-2 0,40-86 0,-63 119 311,11-27-124,-12 11 3664,-4 28-2645,0 0-339,0 0-176,0 23-16,0 341-300,0-208-5739,-3-144 1199,-4-13 1198,-10-17 2268,-14-27 6378,-45-93 0,75 137-5648,1 0 1,-1 0-1,1 1 0,-1-1 1,1 0-1,0 0 1,-1 0-1,1 0 1,0 0-1,0 0 0,-1 0 1,1 0-1,0 0 1,0 0-1,0 0 1,0 0-1,0 1 1,0-1-1,1 0 0,-1 0 1,0 0-1,0 0 1,1 0-1,-1 0 1,1 0-1,-1 0 0,1 0 1,-1 1-1,1-1 1,-1 0-1,1 0 1,0 1-1,0-2 0,2 0-77,1 0 0,-1 1 0,1-1 0,-1 1 0,1 0 0,7-2 0,-2 0 116,106-26-387,-60 18-3015,-25 5-4330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0 530 10965,'0'0'1126,"0"0"-753,0 0-426,0 0 21,0 0 104,18-26 227,248-362 125,-185 274-355,-80 113 137,-1 1 399,-5 30 287,-40 98-640,23-69-220,3 0 1,-17 81-1,31-95-681,1 88-1,4-103-1885,0-26-1307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13702,'0'0'993,"0"0"-113,0 0-880,0 0 0,0 0 32,116 7 48,-64-2-80,4-1 0,-2-1 0,-6 3-16,-7 1-992,-37-4-2770,-4 4-1985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6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9492,'0'0'4626,"0"0"-3249,0 0-993,0 0 48,0 0-175,0 0 255,46 16 112,7-16-576,1 0 96,2 0-96,-4 7-48,-4 12-656,-38-8-3906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7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13382,'0'0'736,"0"0"-479,0 0-241,98 16 336,-45-14-48,1-2-64,-4 0-240,-4 0 112,-7-7-112,-12-7-400,-17-3-2962,-10 8-3217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37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9108,'0'17'1009,"0"242"869,-6-133-1408,-31 176 1,-3 28-345,32-228-460,10-101 352,0 0 0,0 0-1,0 0 1,0 0-1,0-1 1,0 1-1,0-1 1,0 0-1,0 0 1,0 1-1,3-2 1,-4 2 30,320 4 4145,-199-6-3202,-121 1-940,-1 0 13,0 0 66,0 0-84,0 0-70,0 0-219,0 0-1147,0 0-2796,0 0-5071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24 7491,'0'0'329,"0"0"-121,0 0-104,0 0 26,19-5-23,64-13 27,-80 18-130,-1 0 0,1-1 0,0 1 1,-1 0-1,1 0 0,-1 1 0,1-1 1,0 0-1,-1 1 0,1 0 1,-1-1-1,1 1 0,-1 0 0,0 0 1,1 0-1,-1 1 0,0-1 0,0 1 1,0-1-1,0 1 0,0 0 1,0-1-1,0 1 0,0 0 0,-1 0 1,3 4-1,-2-1 30,1 0-1,-1 1 1,0 0 0,-1-1 0,1 1-1,-1 0 1,0 0 0,0 10-1,-1 2 72,-1 1 0,-1-1 0,0 0 0,-1 1 0,-1-1 0,-1-1 1,0 1-1,-14 28 0,-8 9-93,-46 66 1,-1 4 518,71-119-305,0 0-1,0 0 0,1 0 1,0 0-1,0 1 0,0-1 1,1 1-1,0 0 0,0-1 1,0 1-1,1 0 0,1 8 1,0-13-205,-1 0 0,1 0 0,0 0 0,0 0 0,0-1 0,0 1 0,0 0 0,1-1 0,-1 1 0,0-1 0,1 1-1,-1-1 1,1 1 0,0-1 0,-1 0 0,1 0 0,0 0 0,0 0 0,0 0 0,0 0 0,-1-1 0,1 1 0,4 0 0,49 9 121,-35-8-400,1 0 0,-1-2 0,1 0 0,0-2 0,-1 0 0,29-7 0,-29-3-4189,-10 0-2658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3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10085,'0'0'576,"0"0"-512,0 0 1120,0 0-95,20 106-417,-40-70-384,1 1-272,2-4-32,7-5-208,8-23-3730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13846,'0'0'1473,"0"0"-1089,0 0-288,0 0-96,0 0 0,0 0-32,0 0 32,137 0-16,-112-7-1376,-4-3-4035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4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0 343 12294,'0'0'1235,"0"0"-744,16-19-387,220-233-1913,-222 239 1636,-4 4 106,-1 0 0,1 1-1,0 0 1,1 1 0,18-10 0,-28 16 272,-1 28 1361,-9 71-842,-1 62-727,10-94-771,1-37-3407,6-16-4535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12294,'0'0'2401,"0"0"-1585,0 0 689,0 0 15,0 0-847,0 0-561,17 140 16,-17-83-80,0-3-96,0-4-160,5-2-529,-1-7-399,-4-4-1425,0-30-1921,0-4-2449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10117,'0'0'1200,"0"0"-880,0 0 1521,0 0-288,16 104-977,-43-48-384,-2 0-128,4-2-64,17-40-640,6-8-4498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81 13830,'0'0'1654,"0"0"-101,-17-4-568,-48-14-529,49 10-514,15 2-50,16-3-41,-14 8 157,18-6 8,0 0-1,1 2 1,-1 0 0,1 1-1,0 1 1,0 1 0,35 1-1,-49 1-23,-1 0-1,0 0 1,0 1 0,1-1-1,-1 1 1,0 0-1,0 1 1,0 0-1,0-1 1,0 1-1,0 1 1,0-1-1,-1 1 1,1 0-1,-1 0 1,0 0-1,0 0 1,0 1 0,0 0-1,-1 0 1,1 0-1,-1 0 1,0 0-1,0 1 1,-1-1-1,1 1 1,-1 0-1,3 8 1,0 4 12,0-1 0,-1 1-1,-1 0 1,0 1 0,-1-1 0,-1 0-1,-1 1 1,-3 28 0,-1-14 34,-2 0-1,0 0 1,-21 54-1,-55 166-1045,75-234-759,0-15-302,5-4 1996,1-1 0,0 0 0,0 1 0,0-1 0,0 0 0,0 0 0,0 0 0,1 1 0,-1-1-1,0 0 1,1 0 0,0 0 0,-1-3 0,-5-38 789,3 0 0,1-52 0,2 93-675,0 1-1,0-1 1,0 0 0,0 0-1,1 0 1,-1 1-1,0-1 1,1 0 0,0 0-1,-1 1 1,1-1 0,0 1-1,0-1 1,0 0 0,0 1-1,0 0 1,0-1-1,1 1 1,-1 0 0,0-1-1,1 1 1,-1 0 0,1 0-1,-1 0 1,1 0 0,0 1-1,-1-1 1,1 0-1,0 1 1,-1-1 0,4 0-1,6-1-98,-1 1 0,1 0 0,-1 1-1,17 1 1,-4 0-9,1-2-359,-14 0-557,0 1 1,0 0-1,17 3 0,-7 3-4483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5138,'0'0'2882,"0"0"271,0 0-784,62 92-944,-62-59-353,0 7-864,-8 0-31,-10 0-177,9-30-2065,-1-6-10789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5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272 141 8484,'0'0'2380,"0"0"-622,0 0-635,-13-16-678,-47-48-55,56 61-324,1 1 0,-1-1 1,1 1-1,-1-1 0,0 1 0,0 0 0,0 1 1,0-1-1,-1 1 0,1 0 0,0 0 0,-1 0 1,1 0-1,0 1 0,-1-1 0,1 1 0,-1 1 1,1-1-1,-5 1 0,-11 0 414,18-1-466,1 0 0,-1 1 0,1-1 0,-1 0 0,1 0 0,0 1 0,-1-1 1,1 1-1,-1-1 0,1 1 0,0-1 0,0 1 0,-1 0 0,1 0 1,0 0-1,0 0 0,0 0 0,0 0 0,-2 2 0,1 0 15,0 0-1,0 0 1,1 0-1,-1 1 1,1-1-1,0 0 0,0 1 1,-1 4-1,0 9 78,0 0-1,2 32 1,0-31-89,0-3-17,0 34 23,1-1 0,14 87 0,17-11-13,-20-85-247,-1 2-1,-3-1 1,-1 1 0,2 54 0,-9-93 81,0 1 0,0-1 0,0 1 0,0 0 1,-1-1-1,1 1 0,-1-1 0,0 0 0,0 1 1,0-1-1,0 1 0,0-1 0,0 0 0,0 0 0,-1 0 1,1 0-1,-1 0 0,0 0 0,-3 3 0,3-4 89,0 0 0,0 0 0,0 0 0,0 0 0,0 0 0,0-1 0,-1 1 0,1-1 0,0 1 0,0-1 0,-1 0 0,1 0 0,0 0 0,-1 0 0,1-1 0,0 1 0,0 0 0,0-1 0,-1 0 0,1 1 0,0-1 0,-4-2 0,1 0 97,1-1 0,-1 1 0,1-1 0,0 1 0,0-1 0,0 0 0,1-1 0,-1 1 0,1-1 0,0 1 0,0-1 1,0 0-1,1 0 0,0 0 0,0-1 0,0 1 0,1 0 0,0-1 0,-1-5 0,0 2 92,1 0 0,0 0 0,1 0 0,-1 0 0,2 0 0,-1 0 0,2-1 0,-1 2 0,1-1 0,0 0 0,6-13 0,-1 7-89,2 1 0,-1 1 0,2 0 0,19-21 0,53-47 18,-24 26 7,-28 25-6,0-2 1,35-51-1,-58 72 18,0 0 0,-1-1 0,0 1 0,0-1 0,-2 0 0,1-1 0,-2 1 0,1-1 0,-2 0 0,0 0 0,0 0 0,-1-20 0,-1 30 14,0-1 0,0 1-1,-1-1 1,0 1 0,0-1-1,0 1 1,0 0 0,0-1-1,-1 1 1,1 0 0,-1 0-1,0 0 1,0 0 0,0 0-1,0 0 1,-3-2 0,1 1 13,-1 1 1,1 0 0,-1 0-1,0 0 1,0 0 0,0 1 0,0 0-1,0 0 1,-7-2 0,-10 0-11,1 0 0,-1 2 0,0 0 0,-24 2 0,37 0-155,4 0-40,-13 2-381,17-2 356,1 1 0,-1-1-1,1 0 1,-1 1 0,1-1 0,-1 1 0,1-1-1,-1 0 1,1 1 0,0-1 0,-1 1-1,1 0 1,0-1 0,-1 1 0,1-1 0,0 1-1,0-1 1,0 1 0,-1 0 0,1-1 0,0 1-1,0 0 1,0-1 0,0 1 0,0 0 0,0 18-6572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11 10133,'0'0'2307,"0"0"-775,0 0-276,0 0-173,0 0-562,-8-1-553,5 1 2,-19-4-111,21 2 92,15 1 37,170-1 284,-182 2-275,0 1 0,0-1 0,0 1 0,0-1 1,0 1-1,0 0 0,0 0 0,0 0 0,0 0 0,-1 0 1,1 0-1,0 0 0,-1 1 0,1-1 0,-1 0 0,1 1 1,-1 0-1,1-1 0,-1 1 0,0 0 0,0 0 0,0 0 0,0-1 1,0 1-1,-1 0 0,1 0 0,0 0 0,-1 0 0,0 1 1,1-1-1,-1 3 0,2 11 7,0 1-1,-1 0 1,-2 17-1,1-17 4,0 11 27,0 24-1,-2 1 1,-8 51-1,-63 372-207,34 4-402,39-476 563,0 8 54,-1 1 1,1-1-1,-2 0 0,0 0 1,-5 19-1,5-28 45,1 1 0,-1-1 0,1 0 0,-1 0 0,0-1 0,0 1 0,0 0 0,0-1 0,-1 1 0,1-1 0,-1 0 0,1 0 0,-1 0 0,0 0 0,0 0 0,0 0 0,0-1 0,0 1 0,0-1 0,0 0 0,-1 0 0,1 0 0,0-1 0,-7 1 0,-13 2 83,-1-2-1,0-1 1,1-1 0,-1-1-1,1-1 1,-1-1 0,1-1 0,-33-11-1,53 15-164,-10-5-1055,9-2-2467,4 6-6996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7908,'0'0'1400,"0"0"-247,0 0-142,0 0-19,0 0-258,1 5-534,2 22-96,-2 0-1,0 0 1,-2 0-1,-1-1 1,-1 1-1,-1 0 1,-8 27-1,-65 186 655,66-209-714,-15 32 64,16-42-77,2 1-1,0 0 0,1 1 0,-5 29 0,10-38-2843,4-27-1940,1-10-2968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49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8372,'0'0'950,"0"0"-628,0 0 79,0 0 132,0 0-93,0 0-216,4-2-106,18-11 98,-1-1-1,-1-1 1,36-33 0,8-6-132,-47 41-67,0 1 1,1 1-1,25-12 1,-33 19-22,1 0 1,0 0-1,0 1 1,0 1 0,0-1-1,0 2 1,21-1 0,-30 2 42,0 1 1,0 0 0,1-1 0,-1 1-1,0 0 1,0 0 0,0 1 0,0-1 0,0 0-1,0 1 1,0-1 0,0 1 0,-1-1-1,1 1 1,-1 0 0,1 0 0,-1 0-1,0 0 1,1 0 0,-1 0 0,0 0-1,0 0 1,-1 0 0,1 1 0,0-1-1,0 4 1,3 10 354,0 1 0,2 23-1,-5-36-348,2 67 562,-4-58-710,1 0-1,1 0 0,0 0 0,0 1 0,1-1 0,1-1 0,0 1 0,1 0 0,6 13 0,-8-22-4509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0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3 496 11301,'0'0'1190,"0"0"-550,-2 15-594,1 45-92,2-58 51,-1-1-1,1 1 0,-1-1 0,1 1 1,0-1-1,0 0 0,-1 1 1,1-1-1,0 0 0,0 0 1,0 0-1,0 0 0,1 0 0,-1 0 1,0 0-1,0 0 0,1 0 1,-1 0-1,0-1 0,1 1 0,-1-1 1,1 1-1,-1-1 0,1 1 1,-1-1-1,1 0 0,-1 0 0,1 0 1,-1 0-1,1 0 0,-1 0 1,1 0-1,2-1 0,3 1 50,1 1-16,0-2-1,0 1 0,0-1 0,0 0 1,0-1-1,0 0 0,0 0 0,-1-1 1,1 0-1,12-7 0,-8 3-1,-1 0-1,0-2 1,0 1-1,0-1 0,15-19 1,-7 5-17,-1-1 1,-2 0-1,0-2 1,-1 0-1,13-35 0,-20 38-27,0 0-1,-2-1 1,0 0-1,-2 0 0,-1 0 1,-1 0-1,-1-1 1,-3-46-1,1 68 35,1 0-1,-1 0 1,0 1 0,1-1-1,-1 0 1,0 1 0,-1-1-1,1 1 1,0-1-1,-1 1 1,1 0 0,-1-1-1,0 1 1,0 0 0,0 0-1,0 0 1,0 0 0,0 1-1,-1-1 1,1 0 0,0 1-1,-1 0 1,0 0-1,1-1 1,-1 2 0,1-1-1,-1 0 1,0 0 0,0 1-1,0-1 1,1 1 0,-1 0-1,0 0 1,0 0 0,0 0-1,1 1 1,-1-1-1,0 1 1,0 0 0,1-1-1,-1 1 1,0 0 0,1 1-1,-1-1 1,1 0 0,0 1-1,-1 0 1,1-1 0,0 1-1,0 0 1,0 0-1,0 0 1,-3 4 0,-4 8 5,1 0 1,0 1-1,1 0 1,1 1-1,-5 18 0,-19 86 80,25-98-109,-13 65 76,4 1 0,3 0 0,2 148 0,9-229-82,1-1 0,-1 0 0,1 1 1,1-1-1,-1 0 0,1 0 0,0 0 0,0 0 0,1 0 0,0 0 0,5 9 0,-5-12-1,0 1 1,0-1-1,0 0 0,0 0 1,1 0-1,-1-1 1,1 1-1,-1-1 0,1 0 1,0 0-1,0 0 0,0 0 1,0-1-1,1 0 0,-1 0 1,0 0-1,8 1 1,-4-1-23,0-1 0,1 0 0,-1 0 0,0-1 0,1 0 0,-1-1 0,0 1 0,0-1 0,0-1 1,0 0-1,0 0 0,-1-1 0,1 1 0,7-7 0,3-3-80,0-1 1,-1-1-1,-1-1 1,15-18-1,-11 13-51,-3 3-31,-1 0 1,-1-1-1,16-26 1,-32 49 190,1-1 0,-1 1 0,1-1 0,0 1 0,0 0 0,0 0 0,0-1 1,1 5-1,1 9 77,-3 0 38,1 5 45,0 0-1,2 0 0,4 27 1,-5-45-208,0 0-1,0 0 1,0 0 0,0 0 0,1 0 0,-1 0 0,1 0 0,0 0 0,0-1 0,0 1 0,1-1-1,-1 0 1,1 1 0,0-1 0,0 0 0,0-1 0,0 1 0,1 0 0,-1-1 0,1 0 0,-1 0 0,1 0-1,5 2 1,7-3-3833,-4-5-3671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1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11877,'0'0'2386,"0"0"-1266,0 0-544,0 0-544,0 0-32,0 0-432,18-30-1329,7 60-1552,-13-13-1633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274 108 4050,'0'0'3279,"0"0"-1623,0 0-138,0 0 209,-22-1-463,-134-5 854,155 6-2107,0 0-1,1 0 1,-1 1-1,0-1 1,1 0-1,-1 0 1,1 1-1,-1-1 0,0 0 1,1 1-1,-1-1 1,1 1-1,-1-1 1,1 1-1,-1-1 0,1 1 1,-1-1-1,1 1 1,0-1-1,-1 1 1,1-1-1,0 1 1,-1 0-1,1-1 0,0 1 1,0 0-1,0-1 1,0 1-1,0 0 1,-1-1-1,1 1 0,0 1 1,0 28-100,0-20 87,2 7-6,0 0 1,1-1-1,1 0 1,0 0-1,1 0 1,1 0-1,10 18 1,-9-19 21,-1-1 0,0 1-1,-1 0 1,0 1 0,-1-1 0,-1 1-1,-1 0 1,1 23 0,-3-37-14,0-1 1,0 0 0,-1 1-1,1-1 1,0 0-1,-1 0 1,1 1-1,-1-1 1,0 0-1,1 0 1,-1 0-1,0 0 1,0 0-1,1 0 1,-1 0-1,0 0 1,0 0-1,0 0 1,0 0-1,-2 1 1,-1 0 0,0 0 0,0 0 1,0-1-1,0 1 0,0-1 1,-6 1-1,-6 1 16,0-2 1,-23 1-1,-6-2-132,55-12-2753,67-37-2654,-47 30 1435</inkml:trace>
  <inkml:trace contextRef="#ctx0" brushRef="#br0" timeOffset="1">527 0 9812,'0'0'2564,"0"0"-675,0 0-606,0 0-282,-1 9-379,-15 96-265,6-50-348,-3 79 1,13-85-470,-1 18-4565,-2-57 810,-3-13 2742,-5-15 1654,5 1 1068,-1-1 1,2 0-1,0 1 0,2-1 1,0-1-1,-2-34 0,5 51-1235,1 1 0,-1 0 0,0-1 0,0 1 0,1 0 0,-1 0-1,1-1 1,-1 1 0,1 0 0,-1 0 0,1 0 0,0 0 0,0 0 0,-1 0-1,1 0 1,0 0 0,0 0 0,0 0 0,0 0 0,2-1 0,32-13 212,-16 11-123,37-4-1,-54 8-102,137-3-2153,-106 3 702,-11 0-3172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15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19 7539,'0'0'3840,"0"0"-743,0 0-1358,0 0-823,0 0-535,-7-5-248,-12-6 4,10 8-71,13 11-18,-1-4-49,1-1 0,0 1 0,0-1 0,0 0 0,0 0 0,0-1 0,1 1 0,-1-1 0,1 0 0,0 0 0,0-1 0,-1 1 0,1-1 0,10 1 0,9 1-56,44-2 1,-50-1 11,8-1-49,1-2-1,-1-1 1,0-1 0,29-9 0,-33 8 77,-11 4-3,-1 1 1,1 0-1,-1 1 1,1 0 0,0 0-1,0 2 1,-1-1-1,1 1 1,-1 0 0,20 8-1,-27-8 57,0-1 0,0 1 0,0-1 0,0 1 0,0 0 0,0 1 0,-1-1 0,1 0 0,-1 1 0,1-1 0,-1 1 0,0 0 0,0 0 0,0 0 0,-1 0 0,1 0 1,-1 0-1,1 0 0,-1 1 0,1 3 0,2 10 300,0 1 1,3 29 0,-5-34-232,9 103-82,-4 1 0,-9 129 0,0-221-534,-8 42-1,9-61 305,0 0-1,-1 0 1,1-1-1,-1 1 1,-1-1-1,1 1 1,-1-1 0,0 0-1,0 0 1,0 0-1,-1 0 1,1-1-1,-6 5 1,8-8 193,0 0 0,0 0 1,-1 0-1,1-1 0,0 1 1,0 0-1,0-1 0,-1 1 0,1-1 1,0 1-1,-1-1 0,1 0 0,0 0 1,-1 0-1,1 1 0,0-1 0,-1 0 1,1-1-1,-1 1 0,1 0 1,0 0-1,-1-1 0,1 1 0,0 0 1,-1-1-1,1 1 0,0-1 0,0 0 1,0 1-1,-1-1 0,1 0 1,0 0-1,0 0 0,0 0 0,0 0 1,0 0-1,1 0 0,-1 0 0,0 0 1,-1-2-1,-2-4 27,0 0-1,1 0 1,0-1-1,0 1 1,-3-13 0,2 7 238,2-1 1,-1 1-1,1-1 1,1 0 0,1 0-1,0 0 1,0 0-1,4-17 1,-2 20-64,1 1 1,0 0-1,1 0 1,0 0-1,0 0 0,1 1 1,0 0-1,1 0 1,0 0-1,0 0 0,12-10 1,197-170 564,-73 69-1092,-125 103-3013,-14 11-7521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2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0 289 12262,'0'0'1510,"0"0"-598,0 0-346,4-13-217,1-4-307,1 0 1,1 0-1,0 1 0,1 0 0,15-22 1,0 6-7,65-81 37,-75 103-84,-6 15-24,-6 26-11,-1-20 66,-21 281 311,10-144-551,10-84-6131,1-63-690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0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176 239 9812,'0'0'924,"0"0"-49,0 0-150,-19 3-231,-61 13-267,76-15-186,1 0 1,-1 1-1,0-1 0,1 1 1,-1 0-1,1 0 1,-1 0-1,1 0 1,0 1-1,0-1 1,0 1-1,0 0 1,1 0-1,-1 0 0,1 0 1,-1 0-1,1 1 1,0-1-1,0 1 1,-2 6-1,1 0 23,1 0-1,0 1 0,0-1 1,1 0-1,0 15 1,1-23-75,-1 16 17,1-8-3,-1 0 1,2 0-1,-1 0 1,4 17 0,-3-24-11,0 0 1,0 0 0,0 0 0,1 0 0,-1 0-1,1 0 1,0 0 0,0 0 0,0 0 0,0-1-1,0 1 1,1-1 0,-1 0 0,1 1 0,0-1 0,-1 0-1,7 2 1,-2 0 3,0-1-1,0 0 0,0-1 1,1 0-1,-1 0 1,1 0-1,-1-1 0,1 0 1,0-1-1,-1 1 1,1-1-1,0-1 1,0 0-1,-1 0 0,1 0 1,-1-1-1,1 0 1,-1-1-1,0 1 0,0-2 1,0 1-1,0-1 1,0 0-1,-1 0 1,0 0-1,1-1 0,-2 0 1,1-1-1,-1 1 1,0-1-1,5-7 0,2-4 80,-2 0 0,0-1 0,-1 0-1,-1-1 1,0 0 0,-2 0-1,0 0 1,-1-1 0,-1 0-1,-1 0 1,-1 0 0,0-1 0,-2 1-1,0 0 1,-4-25 0,2 38 70,0 1 1,0-1-1,-1 1 1,1-1-1,-1 1 1,-1 0-1,1 0 1,-1 0-1,0 0 1,0 1 0,-1 0-1,-7-7 1,4 5-43,0 0 1,0 0 0,-1 1-1,1 0 1,-2 0 0,1 1 0,-14-5-1,10 7 24,10 4-5621,3 5-2212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05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7700,'0'0'859,"0"0"-1102,0 0 264,18-15 254,0 0-192,0 0-15,0-1 1,-1 0 0,29-36-1,-38 41-35,3-3 55,-1 1 1,15-12-1,-22 22-77,0 0 1,-1 1-1,2-1 1,-1 1-1,0 0 1,0 0-1,1 0 1,-1 1-1,1-1 1,0 1-1,-1 0 1,1 0-1,0 0 1,7 0-1,-10 26 224,-11 294 843,10-312-4114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0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118 132 7107,'0'0'2260,"0"0"-478,0 0-141,0 0-531,0 0-622,-13-15-432,13 15-56,-13-15 4,-22-31 0,34 46-2,1-1 0,0 0 1,-1 0-1,1 0 0,0 0 0,-1 0 1,1 0-1,0 0 0,0 0 1,0 0-1,0 0 0,0 0 0,0 0 1,0 0-1,0 0 0,1 0 0,-1 0 1,0 0-1,1 0 0,-1 0 0,0 0 1,1 0-1,-1 1 0,1-1 0,-1 0 1,1 0-1,0 0 0,-1 1 0,1-1 1,0 0-1,-1 1 0,1-1 0,0 0 1,0 1-1,0-1 0,0 1 0,0-1 1,-1 1-1,2-1 0,40-12 41,-38 12-45,3-1 9,0 0 0,0 1 0,0-1 0,0 2 1,0-1-1,0 1 0,0 0 0,1 1 1,12 2-1,-19-2-8,-1 0 1,1 0 0,0 0-1,0 0 1,0 1 0,-1-1-1,1 0 1,-1 1 0,1-1-1,-1 1 1,0-1 0,1 0 0,-1 1-1,0-1 1,0 1 0,0-1-1,0 1 1,0-1 0,0 0-1,-1 4 1,1 2-1,-1 5 8,0 0 1,0-1-1,-1 1 1,-1-1-1,0 1 1,0-1-1,-1 0 1,0 0-1,-11 19 1,-5 1 89,-42 52-1,39-54 36,-35 55-1,58-82-117,-1-1 0,0 0 0,0 0 0,1 0 0,-1 1 0,1-1 0,-1 0 0,1 0 0,0 1 0,-1-1 0,1 0 0,0 1 0,0-1 0,0 1 0,0-1 0,0 0 0,0 1 0,1-1 0,-1 0 0,0 1 0,1-1 0,-1 0 0,0 0 0,1 1 0,0-1 0,-1 0 0,1 0 0,0 0 0,0 0 0,-1 1 0,1-1 0,0 0 0,0-1 0,0 1 0,0 0 0,0 0 0,1 0 0,-1-1 0,0 1 0,0 0 0,0-1 0,1 1 0,-1-1 0,0 0 0,2 1 0,8 2 15,0 0-1,-1-1 1,1 0 0,15 0 0,-22-2-1,185 5 132,-110-11-3591,-66 6-3561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5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7619,'0'0'1807,"0"0"-991,0 0 176,17 0 65,142 0 87,18-5-978,-164 8-314,-2-1-4752,-11-2 909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5:5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5475,'0'0'1061,"0"0"-212,0 0-76,0 0 441,0 0-291,-11 16-245,-90 439 2057,68-320-2509,-33 165-10,60-234-176,6-48 120,-2 1 1,0-1-1,-1 0 0,-10 31 0,13-49-29,-1 1 1,1 0-1,0-1 0,-1 1 1,1 0-1,0-1 1,0 1-1,0 0 0,-1 0 1,1-1-1,0 1 0,0 0 1,0 0-1,0-1 1,0 1-1,0 0 0,1-1 1,-1 1-1,0 1 1,17 2 471,170-3 167,-96-2 12,-91 1-752,0 0 10,0 0-19,0 0 0,0 0 6,5-2-3490,-2-8-3927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08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157 104 7844,'0'0'1270,"0"0"-782,13-16-358,44-50-154,-56 64 21,1 1 0,0-1-1,0 0 1,0 0-1,0 1 1,0-1 0,0 1-1,0 0 1,1-1-1,-1 1 1,0 0 0,1 0-1,-1 1 1,1-1-1,-1 0 1,1 1-1,-1 0 1,1-1 0,0 1-1,-1 0 1,1 0-1,-1 1 1,6 0 0,5 0-20,-12-1 22,1 0-1,0 0 1,-1 0 0,1 0-1,0 0 1,0 0-1,-1 0 1,1 1-1,0-1 1,-1 1-1,1-1 1,0 1 0,-1 0-1,1 0 1,-1-1-1,1 1 1,-1 0-1,1 0 1,-1 0-1,0 1 1,0-1-1,2 2 1,-1 1 6,-1-1 1,0 1-1,0 0 1,0 0-1,0-1 1,-1 1-1,1 0 1,-1 0-1,0 7 1,-1 3 61,-1 0 1,0-1 0,-1 1 0,0 0-1,-1-1 1,-1 0 0,0 0-1,0 0 1,-2 0 0,-13 20-1,-8 8-128,-55 60-1,56-72 49,-55 43 1,26-24 1617,55-47-1553,0-1 0,0 1 1,1-1-1,-1 1 1,0-1-1,1 1 0,-1 0 1,0 0-1,1-1 0,-1 1 1,1 0-1,-1 0 0,1-1 1,0 1-1,-1 0 0,1 0 1,0 0-1,-1 0 1,1 0-1,0 0 0,0 0 1,0 0-1,0-1 0,0 1 1,0 0-1,0 0 0,0 0 1,0 0-1,1 0 1,-1 0-1,0 0 0,1 0 1,-1-1-1,0 1 0,1 0 1,-1 0-1,1 0 0,-1-1 1,1 1-1,0 0 0,-1 0 1,1-1-1,0 1 1,-1-1-1,1 1 0,0-1 1,1 2-1,4 2 117,1-1 0,0 1 0,-1-1-1,13 4 1,-17-7-37,32 13 62,1-3 0,1-1 0,-1-1 0,1-2 0,73 2 0,-105-8-438,-1 0 1,1-1 0,-1 1-1,0-1 1,1 0 0,-1 0-1,0 0 1,0 0 0,0-1-1,1 1 1,-2-1 0,1 0-1,0 0 1,0 0 0,0 0 0,-1 0-1,1-1 1,-1 1 0,3-4-1,7-19-4646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0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86 8932,'0'0'1929,"0"0"-347,0 0-400,0 0-488,0 0-369,-5-4-250,4 4-74,1 0 1,-1-1-1,1 1 0,-1 0 1,0-1-1,1 1 0,-1 0 1,1-1-1,-1 1 1,1-1-1,-1 1 0,1-1 1,-1 1-1,1-1 0,0 0 1,-1 1-1,1-1 1,0 1-1,0-1 0,-1 0 1,1 1-1,0-1 0,0 0 1,0 1-1,0-1 1,-1 0-1,1 1 0,0-1 1,0 0-1,1 1 1,-1-1-1,0 0 0,0-1 1,28-8 11,-14 6-12,23-7 20,-12 2-7,1 2 0,0 0 0,0 2 0,52-3 0,-76 8-13,-1 0 1,1 1 0,-1-1-1,1 1 1,-1-1 0,1 1-1,-1 0 1,1-1 0,-1 1-1,0 0 1,1 0 0,-1 0-1,0 0 1,0 0 0,0 0-1,0 0 1,1 1 0,-2-1-1,1 0 1,0 0 0,0 1-1,0-1 1,-1 1 0,1-1-1,0 1 1,-1-1 0,0 1-1,1-1 1,-1 1 0,0 2-1,2 8 7,0 0 0,-1 24-1,-1-24-1,2 65 28,-3-1 0,-4 1 0,-19 96 0,16-131-23,-82 450 69,90-490-105,-2 13 152,0 0 0,-1 0-1,0-1 1,-1 0 0,-7 17-1,9-27-2,0-1-1,0 1 0,-1-1 0,1 1 0,-1-1 1,1 0-1,-1 0 0,0 0 0,0 0 0,-1-1 0,1 1 1,0-1-1,-1 0 0,1 0 0,-1 0 0,0 0 1,0-1-1,0 0 0,0 1 0,0-1 0,0-1 1,0 1-1,-5 0 0,-16 0 183,-44-5 0,4 0-2335,64 4-2482,1 0-5886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1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68 11749,'0'0'1889,"0"0"304,0 0-736,0 0-641,0 0-528,0 0-160,-51-68-128,92 68-16,15 0 0,10 0 16,-1 11-80,-5 8-512,-11 9-1969,-44-15-2145,-5 5-2369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12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9796,'0'0'2818,"0"0"-737,0 0-769,0 0-847,0 0-401,0 0-112,34 49 80,61-49-64,-45-2-1665,2-10-7363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5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0 482 9492,'0'0'1177,"0"0"-636,0 0-295,3-17-179,2-12-62,1 0 0,1 0 1,18-43-1,-9 36 3,26-64 64,-39 87-53,2 0 1,-1 1-1,2-1 0,-1 1 1,2 0-1,0 0 0,0 1 1,1 0-1,0 1 0,1-1 1,14-12-1,-4 7 10,-12 16-25,0 1 91,-5 0-31,0 0 1,0 0-1,0 0 0,1 0 0,-1 1 1,0-1-1,-1 0 0,1 1 0,0-1 1,0 1-1,-1 0 0,1 0 0,-1 0 1,3 3-1,21 35 664,-20-25-578,0 0 0,-1 1 0,-1-1 0,-1 1 1,1 23-1,6 33 32,-3-39-201,-1 0 0,0 56 1,-5-24-3208,0-32-591,0-33 3742,0 0 0,0 0 0,0 0 0,0 1 0,0-1 0,0 0 1,0 0-1,0 0 0,0 0 0,0 0 0,0 0 0,0 1 0,0-1 1,0 0-1,0 0 0,0 0 0,0 0 0,0 0 0,0 0 1,0 1-1,0-1 0,0 0 0,0 0 0,0 0 0,0 0 0,0 0 1,0 0-1,0 1 0,0-1 0,0 0 0,0 0 0,0 0 0,0 0 1,0 0-1,-1 0 0,1 0 0,0 0 0,0 1 0,0-1 1,0 0-1,0 0 0,0 0 0,0 0 0,-1 0 0,1 0 0,0 0 1,0 0-1,0 0 0,0 0 0,0 0 0,0 0 0,-1 0 0,1 0 1,-13 0-2552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1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18 14663,'-48'4'423,"-38"0"1678,293-17-2157,-137 5 84,2 4 1,81 5-1,-150-1-32,0 0 0,-1 0 0,1 1 0,0-1 0,0 1 0,-1 0 0,1 0 0,0 0 0,-1 0 0,1 0 0,-1 1 0,0-1 0,1 1 0,-1-1 0,0 1 0,0 0 0,0 0 0,0 0 0,0 0 0,0 0 0,-1 1 0,1-1 0,-1 0 0,1 1 0,-1-1 0,0 1 0,0 0 0,0-1 0,1 6 0,-1 4 20,1 0 1,-2 0-1,0 0 1,0 0-1,-4 22 1,0-11-1,0-1 0,-2 1 0,-17 42 0,-38 64 99,22-48-62,14-25-544,3 0 1,3 1 0,-14 66 0,30-108-4128,2-14-3045</inkml:trace>
  <inkml:trace contextRef="#ctx0" brushRef="#br0" timeOffset="1">253 646 8900,'0'0'3362,"0"0"-1137,-23-100-929,25 76-687,25 0-289,15-1-208,16 4-16,12 6-112,11 3 16,14 3-1169,3 2-1600,-61 5-2225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12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204 182 7956,'0'0'3278,"0"0"-1031,0 0-887,-22 18-789,7-7-509,2-2-4,1 1 1,-1 0-1,2 1 0,0 0 0,0 0 0,1 1 1,0 1-1,1-1 0,1 2 0,0-1 1,-9 21-1,10-14-14,1-1 1,0 1-1,2 0 0,0 0 1,1 0-1,1 0 0,1 1 1,1-1-1,1 1 1,3 20-1,-3-36-47,0 1 0,1-1 0,0 0-1,0 0 1,1 0 0,-1 0 0,1 0 0,0-1 0,0 1-1,0-1 1,1 0 0,0 0 0,0 0 0,0 0 0,0-1 0,0 1-1,1-1 1,0 0 0,-1-1 0,11 5 0,-2-2-28,0-1 0,0 0 0,1-1-1,-1-1 1,1 0 0,0-1 0,19-1 0,-24 0 34,1-1-1,0 0 1,0-1-1,-1 0 1,1 0-1,-1-1 1,0-1-1,0 1 1,0-1 0,0-1-1,0 0 1,-1 0-1,0 0 1,0-1-1,-1-1 1,1 1-1,-2-1 1,12-14-1,-9 9 42,0-1-1,-1-1 0,0 0 0,-1 0 0,-1 0 0,0-1 0,-1 0 0,0 0 0,-2-1 1,1 1-1,0-18 0,-2 10 87,-1 0 0,-1 1 0,-2-1 0,0 0 0,-1 1 1,-1-1-1,-1 1 0,-1 0 0,-1 0 0,-15-31 0,17 41-62,-1 1-1,-1 1 1,0-1-1,0 1 1,-1 0-1,-1 0 1,1 1-1,-1 1 1,-1-1-1,0 1 1,0 1-1,0 0 1,-1 0-1,0 1 1,-1 1-1,1-1 1,-1 2-1,0 0 1,0 0 0,-19-2-1,22 4-42,0 1 0,-1 0 0,1 1 0,0 0-1,-1 0 1,-15 3 0,22-2-62,1 0 0,-1 0 0,0 0 0,0 0 0,0 0 0,0 0 0,1 1 0,-1-1 0,1 1 0,-1 0 0,1 0 0,0 0 0,0 0 0,0 0-1,0 1 1,0-1 0,0 0 0,0 1 0,1-1 0,-1 1 0,1 0 0,0 0 0,-1 3 0,-10 38-3050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101 184 9188,'0'0'921,"0"0"-430,0 0-379,0 0 2,9 6 46,-5-4-147,0 0-1,0-1 1,0 1-1,1-1 0,-1 0 1,0 0-1,0-1 0,1 1 1,-1-1-1,0 0 1,1 0-1,-1 0 0,7-2 1,-11 1 8,1 1 0,-1-1 0,1 0 0,0 0 0,-1 0 0,0 0 0,1 0 0,-1 0 1,1 0-1,-1 0 0,0 0 0,0 0 0,0 0 0,0 0 0,0 0 0,0 0 0,0 0 0,0 0 0,0 0 1,0 0-1,-1-2 0,1-2 126,0 4-135,1-12 101,-1 0 0,-1 0 0,0 0-1,-1 0 1,-5-20 0,5 29-63,1 0 1,-1 0-1,0 0 0,-1 0 0,1 1 1,-1-1-1,0 0 0,0 1 0,0 0 1,0 0-1,0 0 0,-1 0 0,1 0 1,-1 1-1,0-1 0,1 1 1,-1 0-1,-1 0 0,1 1 0,-6-2 1,6 1 39,0 1 1,0 0-1,0 0 1,0 0 0,0 0-1,0 1 1,0 0 0,0 0-1,0 0 1,-1 0-1,-7 2 1,10-1-95,0 0 0,0 0 1,0 0-1,1 0 0,-1 0 0,0 1 0,0-1 0,1 0 0,-1 1 1,0 0-1,1-1 0,0 1 0,-1 0 0,1 0 0,0-1 0,0 1 1,0 0-1,0 0 0,0 0 0,0 0 0,1 1 0,-1-1 1,0 3-1,-2 14-626,0 0 1,0 32 0,3-11-2704,0-21 849,0 9-2577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5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11525,'0'0'1588,"0"0"-559,0 0-828,0 0-177,0 0 42,3 7 14,-1-3-119,0 0-1,1-1 1,-1 1 0,1 0-1,0-1 1,0 1-1,0-1 1,0 0-1,0 0 1,1 0 0,0 0-1,-1-1 1,1 1-1,0-1 1,0 0 0,1-1-1,-1 1 1,0 0-1,0-1 1,1 0-1,-1 0 1,1-1 0,-1 1-1,1-1 1,-1 0-1,6 0 1,-7 0 18,0 0 0,0 0 0,0 0 0,0 0 0,0 0 0,-1 0 0,1-1-1,0 0 1,0 1 0,0-1 0,-1 0 0,1 0 0,-1 0 0,1-1 0,3-1 0,-5 0 63,1 1 0,-1-1-1,0 0 1,1 1 0,-1-1-1,0 0 1,-1 0 0,1 1 0,0-1-1,-1 0 1,0 0 0,1 0-1,-1 0 1,0 0 0,-1-4 0,1 4-11,-1 0 1,1-1-1,-1 1 1,0 0-1,0-1 1,0 1-1,0 0 0,0 0 1,-1 0-1,0 0 1,1 0-1,-1 0 1,0 1-1,0-1 1,-1 0-1,1 1 1,0 0-1,-1-1 1,0 1-1,1 0 1,-1 1-1,0-1 1,0 0-1,0 1 1,0-1-1,0 1 1,-1 0-1,1 0 1,-5 0-1,8 1-4369,0 3-4447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51 8660,'0'0'2161,"0"0"-1046,0 0-245,0 0 288,0 0-259,0-11-219,4 260-306,-5-249-364,1 0-7,0 0 0,-1 0 0,1 0 0,0 0 0,0 0-1,0 0 1,0 0 0,-1 0 0,1 0 0,0 1 0,0-1-1,0 0 1,0 0 0,-1 0 0,1 0 0,0 0 0,0 0-1,0-1 1,0 1 0,-1 0 0,1 0 0,0 0 0,0 0-1,0 0 1,0 0 0,-1 0 0,1 0 0,0 0 0,0 0-1,0 0 1,0-1 0,0 1 0,-1 0 0,1 0 0,0 0-1,0 0 1,0 0 0,0-1 0,0 1 0,0 0 0,0 0-1,0 0 1,0 0 0,0-1 0,0 1 0,0 0 0,0 0-1,-1-32-4,0 9 9,1 0-1,1 1 1,1-1-1,8-39 0,-8 57-4,-1-1-1,1 1 0,0 0 0,0 0 0,1 0 1,0 0-1,-1 0 0,2 1 0,-1-1 0,0 1 1,1 0-1,0 0 0,0 0 0,0 0 0,1 1 1,-1-1-1,1 1 0,-1 0 0,1 1 0,0-1 1,0 1-1,1 0 0,-1 0 0,0 1 1,7-2-1,-9 2 0,0 1 1,1-1-1,-1 1 1,0-1-1,0 1 1,0 0 0,1 0-1,-1 0 1,0 1-1,0-1 1,0 1-1,0 0 1,0 0-1,0 0 1,0 0-1,0 0 1,0 1 0,0-1-1,0 1 1,-1 0-1,1 0 1,-1 0-1,1 0 1,1 3-1,1 2 3,-1 0-1,0 0 1,0 0-1,-1 0 0,0 1 1,0 0-1,-1 0 1,3 12-1,4 28-279,6 23-2223,0-30-3154,-12-37-80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8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10341,'0'0'1918,"0"0"-1059,0 0-152,0 0-149,0 17-249,0 97-189,0-111-182,0 1 0,1-1-1,-1 1 1,1 0 0,-1-1 0,1 1 0,0-1-1,1 1 1,-1-1 0,0 0 0,1 0 0,0 1-1,0-1 1,0 0 0,0-1 0,0 1 0,1 0-1,-1-1 1,1 1 0,0-1 0,0 1 0,0-1-1,0 0 1,0-1 0,0 1 0,0 0 0,1-1-1,-1 0 1,0 0 0,1 0 0,-1 0-1,1 0 1,0-1 0,-1 1 0,1-1 0,-1 0-1,1 0 1,0-1 0,-1 1 0,5-1 0,-5-1-3,0 1 1,0 0-1,0 0 1,0-1-1,0 0 1,0 0-1,0 1 1,-1-2-1,1 1 1,0 0-1,-1 0 1,0-1-1,0 1 1,0-1-1,0 0 1,0 0-1,0 0 1,-1 0 0,1 0-1,0-3 1,6-13 120,-1 1 1,5-22-1,-11 35-64,6-14 71,3-17 418,-10 36-19,0 0 47,1 10 636,0-1-1073,5 24 130,13 46 0,-17-71-197,1 0 0,0-1 1,0 1-1,1-1 0,0 1 0,0-1 1,0 0-1,1-1 0,0 1 0,1-1 1,9 9-1,-12-13-139,-1 0 0,1 0 0,0 0 0,0-1 0,0 1 0,0-1 0,0 0 0,0 0 0,0 0 0,0 0 0,0-1 0,0 1 0,0-1 0,1 0 0,-1 0 0,0 0 0,0 0 0,1 0 0,-1-1 0,0 1 0,0-1 0,0 0 0,0 0 0,0 0 0,0-1 0,0 1 0,0-1 0,0 1 0,-1-1 0,1 0 0,-1 0 0,1 0 0,-1 0 0,0-1 0,1 1-1,-1-1 1,-1 1 0,4-5 0,1-8 121,0 1 0,-1-1 0,-1-1 0,0 1 0,2-19 0,-3-15 3306,-3 49-3237,0 0-1,0 0 0,0 0 1,0-1-1,0 1 0,0 0 1,0 0-1,0-1 1,0 1-1,0 0 0,0 0 1,0-1-1,0 1 0,0 0 1,0 0-1,0 0 0,0-1 1,1 1-1,-1 0 0,0 0 1,0 0-1,0-1 1,0 1-1,1 0 0,-1 0 1,0 0-1,0 0 0,0 0 1,1-1-1,-1 1 0,0 0 1,0 0-1,0 0 1,1 0-1,-1 0 0,0 0 1,0 0-1,1 0 0,-1 0 1,0 0-1,0 0 0,1 0 1,-1 0-1,0 0 1,0 0-1,0 0 0,1 0 1,-1 0-1,0 0 0,0 0 1,1 0-1,-1 0 0,0 1 1,0-1-1,0 0 0,1 0 1,-1 0-1,0 0 1,0 1-1,0-1 0,12 14-9,8 77 313,-13-55-360,13 43 1,-19-77 67,-1-1-54,0 0 1,0-1-1,0 1 0,0-1 0,1 1 0,-1-1 1,0 1-1,1-1 0,-1 1 0,0-1 0,1 1 0,-1-1 1,0 0-1,1 1 0,-1-1 0,1 1 0,-1-1 1,1 0-1,-1 1 0,1-1 0,-1 0 0,1 0 0,-1 1 1,1-1-1,-1 0 0,1 0 0,0 0 0,-1 0 0,1 0 1,-1 0-1,1 0 0,0 0 0,-1 0 0,1 0 1,-1 0-1,1 0 0,-1 0 0,2-1 0,-2-32 454,-2-15-342,1 26-109,1 0 0,0-1 0,5-25 1,-5 46-6,1-1 0,-1 1 0,1-1 1,-1 1-1,1 0 0,0 0 1,0-1-1,0 1 0,0 0 0,1 0 1,-1 0-1,1 0 0,-1 0 1,1 0-1,-1 0 0,1 1 0,0-1 1,4-2-1,-2 2-4,0 1 1,0-1-1,1 1 0,-1 0 1,0 0-1,1 1 1,-1-1-1,0 1 0,7 0 1,-10 1-2,0-1 0,1 0 0,-1 1 0,0-1 0,0 1 0,0-1 0,0 1 1,0-1-1,0 1 0,0 0 0,0-1 0,0 1 0,0 0 0,-1 0 0,1 0 0,0 0 0,0 0 1,-1 0-1,1 0 0,-1 0 0,1 0 0,-1 0 0,1 1 0,13 37-56,-3-8-353,-10-30 336,-1 0 1,1 0 0,0 0-1,-1 0 1,1 0-1,0 0 1,0 0-1,0 0 1,0 0-1,-1 0 1,1-1 0,0 1-1,0 0 1,1 0-1,-1-1 1,0 1-1,0-1 1,0 1-1,0-1 1,0 0-1,1 1 1,-1-1 0,0 0-1,0 0 1,1 0-1,-1 0 1,0 0-1,0 0 1,1 0-1,-1 0 1,0 0 0,0-1-1,0 1 1,1 0-1,-1-1 1,1 0-1,4-3-179,0 1-1,-1-1 0,0 0 1,0 0-1,7-9 0,-2 4 451,-9 8-203,-1 1 1,1-1-1,-1 1 1,1-1-1,-1 1 1,1 0-1,-1-1 1,1 1 0,-1 0-1,1-1 1,-1 1-1,1 0 1,0-1-1,-1 1 1,1 0-1,-1 0 1,1 0-1,0 0 1,-1 0-1,1 0 1,0 0-1,-1 0 1,1 0-1,0 0 1,-1 0-1,1 0 1,0 0-1,-1 0 1,1 1-1,-1-1 1,1 0-1,0 1 1,-1-1 0,1 0-1,-1 1 1,1-1-1,-1 0 1,1 1-1,-1-1 1,1 1-1,-1-1 1,1 1-1,-1-1 1,0 1-1,1-1 1,-1 1-1,0 0 1,1 0-1,9 32 320,-4 18 33,-5-35-723,1-1 0,1 1 0,0-1-1,8 25 1,-6-33-2816,-3-6-1700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10485,'0'0'2134,"0"0"-1352,0 0-398,0 0 96,0 0-256,1 20-32,2 105 135,4 113-360,-5-219-89,-2-7-152,1-1 0,0 0 0,1 1 0,0-1 0,4 13 0,1-17-445,-7-7 699,1 0 1,-1 0-1,0 0 1,1 0-1,-1-1 1,0 1-1,1 0 1,-1 0-1,0-1 1,1 1-1,-1 0 1,0 0-1,1-1 1,-1 1-1,0 0 1,0-1-1,0 1 1,1 0-1,-1-1 1,0 1-1,0 0 1,0-1-1,0 1 1,0-1-1,0 1 1,0 0-1,0-1 1,0 1-1,0-1 1,0 1-1,0 0 1,0-1-1,0 0 1,4-58-697,-4-78 0,-2 53 558,2 46 74,-1-8-24,7-51 0,-5 85 235,1 0 0,0 1 0,1-1-1,0 1 1,1 0 0,0 0 0,0 0 0,2 0-1,9-16 1,-11 23-23,0 0 0,1 0 1,-1 1-1,1 0 0,-1-1 0,1 2 0,0-1 0,0 0 1,0 1-1,0 0 0,1 0 0,-1 1 0,1-1 0,-1 1 1,1 0-1,-1 1 0,1-1 0,0 1 0,-1 0 0,1 1 0,0-1 1,-1 1-1,7 2 0,-10-2-59,0 0 1,0 0-1,0 0 0,-1 1 0,1-1 1,0 0-1,-1 1 0,1-1 1,-1 1-1,0 0 0,1 0 1,-1-1-1,0 1 0,0 0 0,0 0 1,0 0-1,-1 0 0,1 0 1,0 0-1,-1 0 0,1 1 1,-1-1-1,0 0 0,0 0 0,0 3 1,1 3 33,-1 0 1,0-1-1,-1 1 1,0 0-1,0-1 1,-3 9-1,1-7-9,-1-1-1,-1 1 1,0-1 0,0 0 0,-12 13-1,11-14-75,0 1-1,1 0 1,0-1 0,0 2-1,0-1 1,-5 17 0,8-9-1427,2-13-5135,0-3-668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29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5314,'0'0'2236,"0"0"200,0 0 258,0 0-637,0 0-931,4 4-688,-2 1-402,1 0 1,-1 0-1,0 0 0,0 0 1,0 1-1,-1-1 1,0 0-1,0 1 0,-1-1 1,1 7-1,0-4-31,-1 0-1,2 1 1,-1-2-1,6 16 1,-6-20-24,0 0 1,1 0-1,0-1 1,-1 1-1,1-1 1,0 1 0,0-1-1,1 1 1,-1-1-1,0 0 1,1 0-1,-1 0 1,1 0-1,0-1 1,0 1 0,5 1-1,-3-1-82,-1 0 0,1 0-1,0-1 1,0 0 0,0 0-1,0 0 1,0-1 0,0 1-1,1-1 1,-1-1 0,0 1-1,0-1 1,0 0 0,0 0-1,0 0 1,0 0 0,7-4-1,1-3-4,0 1 0,-1-1 0,0-1 0,17-15 0,-1 0 203,-27 23-98,0 0 0,0 0 1,1-1-1,-1 1 0,0 0 0,1 0 0,-1 1 0,0-1 1,1 0-1,-1 0 0,1 1 0,-1-1 0,1 1 0,-1-1 0,1 1 1,0-1-1,-1 1 0,1 0 0,0 0 0,-1 0 0,1 0 0,0 0 1,-1 0-1,1 1 0,-1-1 0,1 0 0,0 1 0,-1-1 1,1 1-1,-1 0 0,1-1 0,-1 1 0,0 0 0,1 0 0,-1 0 1,0 0-1,0 0 0,1 0 0,-1 1 0,0-1 0,0 0 1,0 0-1,0 1 0,0-1 0,-1 1 0,1-1 0,0 1 0,0 2 1,3 8 97,0-1 1,-1 1-1,0-1 1,-1 1 0,1 14-1,2 36-87,-2-1-1,-3 1 0,-3-1 1,-2 0-1,-4 0 0,-1 0 1,-20 59-1,28-113-35,-1 2-146,0-1 0,0 1 0,-7 12-1,9-19 224,1-1-1,-1 0 1,0 0-1,1 0 1,-1 0-1,0 0 1,0 0-1,0 0 1,0 0-1,0 0 1,0 0 0,0 0-1,0 0 1,0-1-1,0 1 1,-1 0-1,1-1 1,0 1-1,0-1 1,-1 1-1,1-1 1,0 0-1,-1 0 1,1 0-1,0 1 1,-1-1-1,1 0 1,0 0-1,-1-1 1,1 1-1,-2-1 1,2 1 15,0-1 0,0 0 1,0 0-1,0 0 0,0 0 0,0 1 1,1-1-1,-1-1 0,0 1 0,1 0 1,-1 0-1,1 0 0,-1 0 1,1 0-1,0 0 0,-1 0 0,1-1 1,0 1-1,0 0 0,0-3 0,-2-31-7,2 26 1,0-8-56,0 0 1,1 0-1,6-32 1,-5 40-5,1 1 1,0-1 0,0 1-1,1 0 1,0 0-1,0 0 1,1 0 0,0 1-1,8-9 1,0 1-290,1 0-1,0 2 1,1-1 0,1 2 0,0 0 0,1 1-1,0 1 1,0 0 0,35-13 0,-26 14-3638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3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8836,'0'0'1878,"0"0"-365,0 0-438,0 0-363,0 0 147,-16 0-306,-95 0 426,107 0-944,1 0 0,0 1 0,-1-1 1,1 1-1,-1 0 0,1 0 0,0 0 0,-1 0 0,1 1 1,0 0-1,0-1 0,0 1 0,0 0 0,0 0 0,-4 5 1,3-3-30,0 1 1,0 0 0,1 0-1,0 0 1,0 0 0,0 0-1,1 1 1,-3 9 0,0 3-48,1 0 1,1 1 0,1 0 0,0 34-1,2-51 2,0 0 0,0 1 0,0-1-1,0 1 1,0-1 0,1 0-1,-1 1 1,1-1 0,0 0 0,-1 0-1,1 1 1,0-1 0,1 0 0,-1 0-1,0 0 1,0 0 0,1 0-1,-1-1 1,1 1 0,0 0 0,2 2-1,-1-3-106,1 1 0,0 0 1,-1-1-1,1 0 0,0 0 0,0 0 0,-1 0 0,1-1 0,0 1 0,0-1 0,0 0 0,6-1 0,-4 0-15,-1 0 0,1 0 0,0-1 0,-1 0 0,1 0 0,-1 0 1,0-1-1,1 0 0,-1 0 0,-1 0 0,1-1 0,0 0 0,-1 1 0,0-2 0,0 1 0,4-6 0,7-8-503,-2 0 0,20-36 1,-32 51 862,1 1 0,-1 0 0,0-1 0,0 1 1,0 0-1,-1-1 0,1 1 0,0-1 0,-1 0 1,0 1-1,1-4 0,-1 6 1471,-11 13 558,6-2-2183,1-1 0,0 1 1,0 0-1,1 1 0,0-1 1,1 0-1,-1 15 0,1-6-146,2-1 0,0 1-1,4 30 1,-4-47-13,1-1-1,-1 0 1,1 1-1,-1-1 1,1 0-1,0 1 1,0-1-1,0 0 1,0 0-1,0 0 1,1 0 0,-1 0-1,1 0 1,-1 0-1,1-1 1,0 1-1,0 0 1,-1-1-1,1 1 1,0-1-1,1 0 1,-1 0-1,0 0 1,0 0 0,0 0-1,1 0 1,-1 0-1,0-1 1,1 1-1,-1-1 1,0 0-1,1 0 1,-1 0-1,4 0 1,0 0-184,0-1 0,0 0 0,-1 0 0,1 0 0,0-1 0,-1 0 0,1 0 1,-1 0-1,0-1 0,0 0 0,0 0 0,0 0 0,5-5 0,6-7-218,-2-1 1,14-17-1,-22 26 819,-1-1 0,0 0-1,0 0 1,-1 0 0,0 0 0,0-1-1,2-10 1,-5 17 1658,-1 2-195,0 0-240,0 0-379,0 5-437,0 21-611,1 0-1,8 45 1,-8-64-122,1 1 1,0 0-1,0-1 1,1 1-1,0-1 1,0 0 0,1 0-1,0 0 1,0-1-1,0 1 1,1-1-1,0 0 1,11 10-1,-15-15-46,0 0-1,0 0 0,0-1 0,0 1 0,0 0 1,0-1-1,0 1 0,0-1 0,0 1 1,1-1-1,-1 0 0,0 1 0,0-1 1,2 0-1,-2 0 44,-1 0 1,1 0-1,-1 0 1,0 0-1,1-1 1,-1 1-1,1 0 1,-1 0-1,0 0 1,1-1-1,-1 1 1,1 0-1,-1-1 1,0 1-1,1 0 1,-1-1 0,0 1-1,0-1 1,1 1-1,-1 0 1,0-1-1,0 1 1,0-1-1,1 1 1,-1-1-1,1-4-29,0-1 0,-1 1-1,0 0 1,0-1 0,0-6 0,-1-1 215,1-4-62,0-3 181,0 0-1,1-1 1,1 1-1,5-21 1,-5 35-250,0 0 0,0 0 1,0 1-1,1-1 1,-1 0-1,1 1 0,1 0 1,-1 0-1,1 0 0,0 0 1,0 0-1,0 1 0,1 0 1,0 0-1,-1 0 0,1 0 1,11-5-1,-6 4-109,0 1-1,0 0 1,0 1 0,19-5 0,21 4-6309,-42 4 373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3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8068,'0'0'2681,"0"0"-1881,0 0-450,0 0-81,4 12-162,12 47 67,16 50-49,-24-97-333,-4-21 311,-2-37 360,-1 29-450,0 7 92,0 0 1,1 0 0,0 1-1,0-1 1,1 1 0,1-1-1,0 1 1,0 0 0,7-11-1,-8 16-117,0 0 1,0 0-1,0 1 0,0-1 0,1 1 0,-1 0 0,1 0 0,0 0 0,0 0 0,0 1 0,0-1 1,1 1-1,-1 0 0,0 1 0,1-1 0,0 1 0,-1 0 0,1 0 0,0 0 0,-1 1 1,7-1-1,-2 0-483,-7 1 164,-1 0 0,1 0 0,-1 0 0,1 0 0,-1 0 0,1 0 0,0 0 0,-1 0 0,1 0 0,-1 1 1,3 0-1,1 3-3805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6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6707,'0'0'2081,"0"0"-32,0 0-432,0 0-849,0 0-768,0 0-224,0-31 224,46 15 32,-3 16 0,18-15-32,0 1 0,-2 14-2129,-14 0-1633,-30 0-1680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3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96 9764,'0'0'2156,"0"0"-963,0 0-524,-8 18-493,6-14-175,-6 14 18,1 0-1,1 0 1,0 0-1,1 1 1,1 0 0,-3 36-1,7-52-49,0 1 0,0-1 1,0 0-1,1 1 0,-1-1 0,1 0 0,-1 0 1,1 1-1,0-1 0,0 0 0,1 0 0,-1 0 0,1 0 1,3 5-1,-4-7-50,1 0 1,0 0 0,0 1-1,0-1 1,0 0 0,0 0-1,0-1 1,0 1 0,0 0-1,1-1 1,-1 1 0,0-1-1,0 0 1,0 0 0,1 0-1,-1 0 1,0 0 0,0 0-1,1 0 1,-1-1 0,0 1-1,0-1 1,3-1 0,-1 0 24,1 0 0,-1 0 0,0-1 0,0 1 0,0-1 0,0 0 0,0 0 0,-1 0-1,1-1 1,-1 0 0,0 1 0,0-1 0,-1 0 0,5-7 0,4-10-175,14-34 1,-23 51 227,6-15-3,-3 10-2,-1 0 0,-1 0 0,1 0 0,-2-1 0,1 1 1,-1-1-1,1-10 0,-3 19-8,0 1 163,1 0 0,-1 0 0,1-1 1,0 1-1,-1 0 0,1 0 1,-1-1-1,1 1 0,-1 0 0,1-1 1,-1 1-1,1 0 0,-1-1 0,1 1 1,-1-1-1,0 1 0,1-1 0,-1 1 1,1-1-1,-1 1 0,0-1 0,0 1 1,1-1-1,-1 1 0,0-1 0,0 0 1,0 1-1,0-1 0,1 1 0,-1-1 1,0 0-1,0 1 0,0-1 0,0 0 1,-1 1-1,1-2 0,-3-14 3331,-1 8-4374,-2 2 911,0 0 0,0 1 0,0 0 0,0 0 0,-1 0 0,0 1 0,0 0 0,0 0 0,0 1 0,-1 0 0,1 0 0,-1 0 0,0 1 0,0 1 0,-15-2 0,22 23-1293,0 4 57,1 16-259,3-13-3398,3-15-2779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3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8244,'0'0'1014,"0"0"-545,0 0 59,0 0-280,0 15-42,0 147 749,0-160-982,0 1 1,1-1-1,-1 0 0,1 0 1,-1 0-1,1 0 0,0 1 1,-1-1-1,1 0 0,0 0 1,1 0-1,-1-1 0,0 1 1,0 0-1,1 0 0,-1-1 1,1 1-1,-1-1 0,1 1 1,0-1-1,0 1 0,0-1 1,0 0-1,-1 0 0,2 0 1,-1 0-1,0 0 0,0-1 1,4 2-1,-3-2-37,0 1 0,0-1 0,0 1 0,0-1 0,1 0 0,-1 0 1,0 0-1,0-1 0,0 1 0,0-1 0,0 1 0,0-1 0,0 0 0,0 0 0,0-1 0,0 1 0,-1 0 0,1-1 0,0 0 1,-1 0-1,3-2 0,11-15-214,-1 0 0,-2-1 0,0-1 0,11-22 0,19-32 379,-43 80 7872,1 10-6192,0 6-2376,-2 23 594,0-14-12,3 45 0,-1-67-4,0 0 0,1 0 0,0-1 0,0 1 0,0-1 0,1 1 0,0-1 0,0 0 0,1 0 0,8 12 1,-10-17-68,0 0 0,0-1 0,0 1 0,0 0 0,0-1 0,0 1 0,1-1 1,-1 0-1,1 0 0,-1 1 0,1-2 0,-1 1 0,1 0 0,-1 0 0,1-1 1,0 0-1,-1 1 0,1-1 0,0 0 0,-1 0 0,1-1 0,0 1 0,-1 0 1,1-1-1,0 0 0,3-1 0,1 0-53,0-1 0,-1 0 0,0 0 0,1 0 0,-1-1 0,0 0 0,0 0 0,8-8 0,-14 11 138,35-33 48,-1-1 0,-3-2 0,29-41 0,-60 94 3789,2 70-3882,-1 9 100,-6 200 69,1-246-241,-2-1 0,-2 1 0,-28 91 0,30-124 71,0 0 0,-1 0 0,0-1 0,-2 0 0,-19 27 0,24-37 54,1-1-1,-1 0 1,0 1 0,-1-1 0,1-1 0,-1 1 0,1-1-1,-1 0 1,0 0 0,0 0 0,-1 0 0,1-1-1,0 0 1,-1 0 0,1-1 0,-1 1 0,0-1-1,0 0 1,1-1 0,-13 0 0,16 0-3,0-1-1,0 0 1,0 0 0,0 0 0,0 0 0,0 0-1,0-1 1,0 1 0,0-1 0,1 1 0,-1-1-1,0 1 1,1-1 0,0 0 0,-1 0 0,1 0-1,0 0 1,0 0 0,0 0 0,0 0 0,0 0-1,0 0 1,1-1 0,-1 1 0,1 0 0,-1-4-1,-1-10-53,0 1 0,0-24 0,2 38 47,-1-6-7,1 0 1,0-1 0,1 1 0,0 0-1,0-1 1,1 1 0,0 0 0,0 0-1,0 0 1,7-12 0,-4 11-1,1 1 0,0-1 1,0 1-1,0 0 0,1 1 0,1-1 1,-1 2-1,10-7 0,61-37 25,133-60 1,-36 20 134,-139 70-131,-17 10-8,-1-1 0,0 0-1,-1-2 1,24-19 0,-39 28-164,1 1-1,-1-1 0,0 1 1,0-1-1,-1 0 1,1 0-1,-1 0 0,3-5 1,-4 6-203,1 0 0,-1 0 0,1 0 0,-1 0 0,1 0-1,-1 0 1,0-1 0,0 1 0,0 0 0,0 0 0,-1 0 0,1 0 0,0 0 0,-2-3 0,-3-2-10344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38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10021,'0'0'1237,"0"0"-204,0 0-33,0 0-418,0 0-433,0 0-87,14-4 31,54-9 217,108-8-1,372 34 788,-319-6-612,14 2-55,-79-5-183,41 4 672,431 39-806,-593-45-112,439 19 255,-170-4-184,-179-8 3,98 16-109,30 2 180,-192-24 96,0 3 0,0 3 1,118 32-1,-134-29 758,-51-10-973,-2-2 45,2 0-11,-2 0 38,0 0-72,0 21-3698,0-14-2167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47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3378,'0'0'9006,"0"0"-7290,0 0-1682,5 9 164,2 10-72,0 0 1,-1 0-1,-2 1 1,0-1 0,-1 1-1,1 37 1,-3 168 17,-1-134-3439,-1-87-245,-2-4-1641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4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9300,'0'0'1217,"0"0"-1217,0 0 144,-16 131-144,32-83 544,3-1 32,6-10 33,4-11-273,4-7-320,6-10 112,5-9-80,3 0 32,3-14 160,-6-21-240,-3-10-336,-10-11-1217,-31 32-2801,0 1-2625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5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0,'0'0'7988,"0"0"-6916,0 0-720,0 0-336,-79 128 48,63-74-32,7-7-32,3-5-80,4-9-2241,2-9-224,0-24-1377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57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8196,'0'0'960,"0"0"-464,0 0-480,-70 118 64,58-85 0,3-1-80,9-24-1072,0-3-5155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5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3265,'0'0'2556,"0"0"-563,0 0-517,0 0-132,0 0 100,0 0-583,0 0-367,-6 10-257,-4 9-191,1 1 0,0 0-1,2 1 1,0 0 0,1 0-1,2 0 1,0 1-1,-2 33 1,6-41-107,0 13-3066,3-27-1114,6-12 999,-7-5 184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5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4018,'0'0'2529,"0"0"-1969,0 0 177,0 0-609,0 0 48,0 0-64,-12 127-96,12-85-32,0-29-1809,0-2-3602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6:5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7812,'0'0'1664,"0"0"-95,0 0-512,0 0-417,0 0-624,-64 108 80,60-47-96,4 7-64,0-40-3362,0-4-3937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0 768,'0'0'9047,"0"0"-6694,0 0-2009,0 0 230,0 0 122,0 0-434,0 3-214,7 22 79,-6-22-90,1 1 0,-1 0-1,0-1 1,0 1 0,0 0 0,-1 0 0,1 6-1,-1 4-23,1 0 0,0 0 0,1 1 0,0-1 0,5 14 0,-6-23-233,0-1 0,0 1 0,-1-1 0,1 1 0,-1-1 0,0 1 0,0-1 0,-2 7 0,7-11-1166,-5 0 1349,0 0-1,1 0 1,-1 1 0,0-1-1,0 0 1,1 0-1,-1 0 1,0 0 0,1 0-1,-1 0 1,0 0-1,0 0 1,1 0 0,-1 0-1,0 0 1,1 0 0,-1 0-1,0 0 1,1 0-1,-1 0 1,0 0 0,0 0-1,1 0 1,-1-1 0,0 1-1,1 0 1,-1 0-1,0 0 1,0-1 0,1 1-1,-1 0 1,0 0 0,0 0-1,0-1 1,1 1-1,-1 0 1,0 0 0,0-1-1,0 1 1,0 0-1,0-1 1,0 1 0,1-1-1,14-65 54,-15 65-14,0-1-1,0 1 1,0-1-1,0 1 1,0 0-1,0-1 1,1 1-1,-1 0 0,0-1 1,1 1-1,-1 0 1,1 0-1,0-1 1,-1 1-1,2-2 1,0 1 4,-1 0 1,0 0 0,0 0 0,0 0 0,0 0 0,-1-1 0,1 1 0,-1 0 0,1-1-1,-1 1 1,0 0 0,1-1 0,-1 1 0,0 0 0,-1-3 0,1 2 54,0 3-7,2 2-30,0 0 0,-1 0 0,1 1 1,-1-1-1,1 0 0,-1 1 1,0-1-1,0 1 0,0-1 1,0 1-1,1 3 0,-1-2-24,0 0-1,0 0 0,1 0 0,0 0 0,-1-1 0,4 6 0,-3-7 43,5 9-332,0-1 1,1 0-1,17 17 0,-21-24 55,-1 0 0,1 0 0,0-1-1,-1 0 1,1 0 0,1 0 0,-1 0 0,0 0 0,0-1-1,1 0 1,-1 0 0,1 0 0,-1 0 0,1-1 0,4 1-1,9-1-675,22 0-276,-38 0 1173,0 0 0,0-1 0,-1 1 0,1-1 0,0 1 0,0-1 0,-1 0 0,1 0 0,0 1 0,-1-1 0,1-1 0,0 1 0,-1 0 0,0 0 0,1 0 0,-1-1 1,0 1-1,2-2 0,0-2 170,1 0 1,-1 0 0,0 0-1,0-1 1,-1 1 0,0-1-1,0 1 1,0-1-1,0 0 1,-1 0 0,0 0-1,0 0 1,0-9 0,-1 7 133,0 8-165,0-1 1,1 0-1,-1 1 1,0-1-1,0 0 1,0 1-1,0-1 1,0 0-1,0 1 1,0-1-1,0 0 1,0 1 0,0-1-1,0 0 1,0 1-1,0-1 1,0 0-1,-1 1 1,1-1-1,0 0 1,0 1-1,-1-1 1,1 1-1,-1-1 1,1 0-1,0 1 1,-1-1-1,1 1 1,-1-1-1,1 1 1,-1 0-1,1-1 1,-1 1-1,0 0 1,1-1-1,-1 1 1,1 0-1,-1-1 1,0 1 0,1 0-1,-1 0 1,0 0-1,1 0 1,-1 0-1,0 0 1,-1 0-1,-7-1 447,6 1-427,0 0 1,0 0-1,0 0 1,0 0-1,0 1 1,0-1-1,0 1 1,-5 1-1,6-1-99,1 1 0,-1-1-1,1 0 1,-1 1 0,1-1-1,0 1 1,-1-1 0,1 1-1,0 0 1,0-1 0,0 1-1,0 0 1,0 0-1,1 0 1,-1 0 0,0 2-1,-2 7-19,0 0 0,1 1 0,0-1 0,0 1-1,1 17 1,1-28-50,0 0-1,0-1 1,0 1-1,0-1 1,0 1 0,1 0-1,-1-1 1,0 1-1,0-1 1,0 1-1,0-1 1,1 1 0,-1-1-1,0 1 1,0-1-1,1 1 1,-1-1-1,1 1 1,-1-1 0,0 1-1,1-1 1,-1 1-1,1-1 1,-1 0 0,1 1-1,-1-1 1,1 0-1,-1 0 1,1 1-1,-1-1 1,2 0 0,21 1-2284,-11-1 1067,-11-1 1136,0 1-1,0 0 1,0 0-1,0-1 1,1 1-1,-1 0 1,0-1-1,0 1 1,0-1-1,0 0 1,0 1 0,0-1-1,0 0 1,0 0-1,0 1 1,-1-1-1,1 0 1,0 0-1,0 0 1,0-1-1,13-25-824,-5 10 476,-5 13 267,-3 3 165,0 1 0,0-1 0,0 0 0,-1 0 1,1 0-1,0 1 0,-1-1 0,1 0 0,0 0 0,-1 0 0,1 0 0,-1 0 1,1 0-1,-1 0 0,0 0 0,1 0 0,-1 0 0,0 0 0,0-1 0,0 1 0,0 0 1,0 0-1,0-2 0,0 1 798,0 2 1412,0 0-24,0 0-556,0 0-437,0 31-373,0-24-857,1-1 0,0 1 1,0-1-1,1 0 0,0 0 0,4 11 0,14 14-5593,-8-29 708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0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7988,'0'0'2177,"0"0"-1265,0 0 49,0 0 543,0 0-896,0 0-47,4 104-529,-12-41-16,4-4 96,4 0-96,0-7-16,0-5 0,0-3-1633,0-37-1600,0-7-1313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0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8260,'0'0'512,"0"0"16,-2 115 337,16-78 319,11-9-864,8-8-128,9-14-80,12-6-80,8-25-32,6-29-416,-1-13-1585,-47 30-1520,-9 8-2546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8340,'0'0'1777,"0"0"192,0 0-1505,0 0-16,0 0 160,0 0-16,0 0-239,-42 92-241,36-38 128,2-2-208,4-12-16,0-7 48,0-7-64,6-8-32,11-6-608,3-5-1842,-13-7-511,-1 0-1393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2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77 9300,'0'0'2898,"0"0"-1698,0 0-383,0 0-273,0 0-432,0 0-112,-32-76-1793,43 86-1489,-3 2-319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2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9220,'0'0'931,"0"0"-720,3 20 157,13 158 123,-17-150-466,0-21-10,1-1 0,-1 0 0,1 0-1,0 1 1,1-1 0,-1 0 0,1 0 0,1 0 0,2 9 0,-4-15-14,0 0 1,0-1 0,0 1-1,0 0 1,0 0 0,0-1-1,0 1 1,0 0 0,0 0 0,0-1-1,0 1 1,0 0 0,0 0-1,1-1 1,-1 1 0,0 0-1,0 0 1,0 0 0,0-1-1,1 1 1,-1 0 0,0 0 0,0 0-1,0 0 1,1-1 0,-1 1-1,0 0 1,0 0 0,0 0-1,1 0 1,-1 0 0,0 0-1,0 0 1,1 0 0,-1 0 0,0 0-1,0 0 1,1 0 0,-1 0-1,0 0 1,0 0 0,1 0-1,-1 0 1,0 0 0,0 0 0,1 0-1,-1 0 1,0 0 0,0 0-1,0 0 1,1 1 0,-1-1-1,0 0 1,0 0 0,0 0-1,1 0 1,-1 1 0,0-1 0,0 0-1,0 0 1,0 0 0,1 1-1,-1-1 1,0 0 0,0 0-1,0 0 1,0 1 0,4-20 216,1-19 56,19-124 1541,-24 161-1790,0-1-1,1 1 1,-1 0 0,0 0-1,1 0 1,-1 0 0,0-1-1,1 1 1,-1 0 0,1 0 0,0 0-1,-1 0 1,1 0 0,0 0-1,-1 0 1,1 1 0,0-1-1,0 0 1,0 0 0,0 0-1,0 1 1,0-1 0,0 1-1,0-1 1,0 1 0,0-1-1,1 1 1,-1-1 0,0 1 0,0 0-1,0 0 1,0 0 0,1-1-1,-1 1 1,2 1 0,-1-1-21,0 1 0,-1-1 0,1 1 0,0 0 1,0 0-1,0-1 0,-1 1 0,1 1 0,0-1 0,-1 0 1,1 0-1,-1 1 0,1-1 0,-1 1 0,0-1 1,1 1-1,-1-1 0,0 1 0,0 0 0,1 3 0,1 4 47,0 1 0,0 0-1,-1 0 1,1 16-1,-2-16-19,1 0 0,-1-1 0,2 1 1,5 16-1,-8-26-44,0 1 0,1 0 1,-1-1-1,0 1 1,1 0-1,-1-1 1,1 1-1,-1-1 0,1 1 1,-1-1-1,1 1 1,0-1-1,-1 1 0,1-1 1,0 1-1,-1-1 1,1 0-1,0 0 1,-1 1-1,1-1 0,0 0 1,-1 0-1,1 0 1,0 1-1,0-1 0,-1 0 1,1 0-1,0 0 1,0 0-1,-1-1 1,1 1-1,0 0 0,0 0 1,-1 0-1,1-1 1,0 1-1,-1 0 0,1-1 1,0 1-1,-1 0 1,1-1-1,0 0 1,24-21-216,1-14 209,-18 24 27,0 0-1,1 0 1,1 1-1,20-19 1,-29 29-10,0 0-1,0 0 1,0 0-1,0 0 1,0 1-1,0-1 1,1 0-1,-1 1 1,0-1-1,1 1 1,-1 0 0,0-1-1,1 1 1,-1 0-1,0 0 1,1 0-1,-1-1 1,0 1-1,1 1 1,-1-1 0,0 0-1,1 0 1,-1 1-1,0-1 1,1 0-1,-1 1 1,0-1-1,1 1 1,-1 0 0,0-1-1,0 1 1,0 0-1,0 0 1,0 0-1,0 0 1,0 0-1,0 0 1,1 2 0,4 5 4,0 0 0,-1 1-1,-1 0 1,7 15 0,2 3-234,-9-19-472,16 25-1268,-19-32 1640,-1 0-1,1 0 1,0 0-1,-1-1 1,1 1-1,0 0 1,-1-1-1,1 1 1,0 0 0,0-1-1,0 1 1,-1-1-1,1 1 1,0-1-1,2 1 1,-1-1-3598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3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3442,'0'0'1856,"0"0"-239,0 0-61,0 0-313,0 0-443,5-1-269,-4 1-489,1 0-1,-1 0 1,1 0-1,-1 0 1,0 0-1,1 0 1,-1 1-1,0-1 1,1 1-1,-1-1 1,0 1-1,0-1 1,1 1 0,-1 0-1,0-1 1,0 1-1,0 0 1,0 0-1,0 0 1,0 0-1,0 0 1,1 2-1,1 1 59,0 0 0,-1 0 0,0 1 0,0-1 0,0 1 0,2 8 0,1 12 163,-1-1 0,1 26 0,-4-39-199,5 114 319,4 35-1084,-13-206 44,4-52 0,1 25 672,-1-117-74,-1 184 42,0 0 0,1 1 0,-1-1 0,1 1 0,1-1 0,-1 1 0,1 0-1,0-1 1,0 1 0,0 0 0,1 0 0,0 0 0,0 1 0,0-1 0,0 1 0,1-1-1,0 1 1,0 0 0,0 1 0,0-1 0,1 1 0,-1-1 0,1 1 0,0 1-1,0-1 1,0 1 0,0 0 0,0 0 0,0 0 0,1 1 0,-1-1 0,1 1 0,-1 1-1,1-1 1,9 1 0,-7 0 21,0 0 0,1 1 0,-1 0 0,0 0 1,0 0-1,0 1 0,0 1 0,0-1 0,12 7 0,-17-7 14,0-1 0,-1 1 1,1 0-1,-1 0 0,0 0 0,0 1 0,0-1 1,0 0-1,0 1 0,0-1 0,-1 1 0,1 0 1,-1-1-1,1 1 0,-1 0 0,0 0 0,0 0 1,-1 0-1,1 0 0,-1 0 0,1 0 0,-1 0 1,0 0-1,0 1 0,0-1 0,-1 0 0,1 0 1,-1 0-1,-1 5 0,1-4 72,-1 0 0,0 0 0,0 0-1,0-1 1,-1 1 0,1 0 0,-1-1 0,0 0-1,0 1 1,0-1 0,0 0 0,0-1 0,-1 1 0,0 0-1,-3 1 1,-13 7 382,-32 15 0,43-22-356,-1-1-195,9-2-41,-1-1 0,0 0 0,1 1 0,-1-1 0,1 1 0,-1-1 0,1 1 0,-1 0 0,1 0 0,-1 0 0,1 0 0,0 0 1,0 0-1,-1 0 0,1 0 0,0 0 0,-1 2 0,2-2-4890,2-1-1255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86 9636,'0'0'2756,"0"0"-1224,0 0-689,0 0-406,-5 14-239,0-1-189,1 1 0,0 0 0,0-1 0,2 2 0,-2 15 0,4-26-10,-1 0 0,1 0 0,0 0 1,0-1-1,1 1 0,-1 0 0,1 0 0,0 0 0,0-1 1,0 1-1,0-1 0,1 1 0,-1-1 0,1 1 0,0-1 1,0 0-1,0 0 0,1 0 0,-1 0 0,1 0 0,-1 0 1,1-1-1,0 1 0,0-1 0,0 0 0,1 0 1,-1 0-1,0 0 0,5 1 0,-4-1-31,0-1-1,0 1 1,1-1-1,-1-1 0,0 1 1,1 0-1,-1-1 1,0 0-1,1 0 1,-1 0-1,0-1 1,1 0-1,-1 1 1,0-1-1,7-3 1,-8 2 9,0 1 1,0-1-1,0 0 1,0 0-1,-1 0 1,1 0-1,-1-1 1,0 1-1,0-1 1,0 0-1,0 1 1,0-1 0,0 0-1,0 0 1,-1 0-1,0 0 1,0 0-1,0-1 1,0 1-1,1-5 1,1-8 120,-1 0 1,0 0-1,-1 0 1,-1-1-1,-1 1 1,-2-18-1,2 29-63,1 0 1,-1 0-1,-1 0 0,1 0 0,-1 0 0,0 0 1,0 0-1,0 0 0,-1 1 0,1-1 1,-1 1-1,0 0 0,0 0 0,-1 0 0,1 0 1,-1 0-1,0 1 0,0-1 0,0 1 0,-1 0 1,1 1-1,-9-5 0,12 7-62,0-1 0,1 1 0,-1-1 0,0 1 0,0-1 0,0 1 0,0 0 0,0 0 1,0-1-1,0 1 0,0 0 0,0 0 0,1 0 0,-1 0 0,0 0 0,0 0 0,0 0 0,0 0 0,0 0 0,0 1 0,0-1 0,0 0 0,0 1 0,0-1 0,0 0 1,1 1-1,-1-1 0,0 1 0,-1 0 0,1 2-478,1-1 1,-1 0-1,0 0 0,1 0 1,0 1-1,-1-1 1,1 0-1,0 1 1,0-1-1,1 3 0,-1 2-1230,0 7-4396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4 10213,'0'0'1574,"0"0"-579,0 0-277,0 0-254,-9 16-299,3-5-154,-3 4-7,1 0 0,0 0 0,2 1 0,-1 0 0,-3 18 0,-2 32 150,9-31-1797,28-89 1849,39-62-1,-61 111-127,1 0 0,-1 0 0,0 0 0,1 1 1,0-1-1,0 1 0,1 0 0,-1 0 0,1 1 0,0-1 0,0 1 0,8-4 0,-5 4-36,1 0-1,-1 1 0,1 0 0,0 0 0,0 1 0,-1 0 0,16 1 1,-8 0-264,20 0 229,-9 0-3720,-19 0-2036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5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26 9204,'0'0'1590,"0"0"-1029,0 0-55,0 0 292,0 0-27,9-7-341,-3 3-384,-4 2-24,-1 1 0,1-1 0,0 1 0,0 0 0,0 0 0,0 0 0,0 0 0,0 0 0,0 0 1,0 0-1,4 0 0,-6 1-13,1 0 0,-1 0 0,1 0 0,-1 0 0,0 0 0,1 1 0,-1-1 0,1 0 0,-1 0 0,1 1 0,-1-1 0,0 0 0,1 0 0,-1 1 0,0-1 0,1 0 0,-1 1 0,0-1 0,1 1 0,-1-1 0,0 0 0,0 1 0,0-1 0,1 1 0,-1 0 0,3 25 350,-6 38 58,-3-1 0,-22 92-1,14-88-381,4 0 0,-4 76 0,13-116-197,0 38 399,1-62-467,1 0 1,-1 0 0,0 1 0,1-1-1,0 0 1,-1 0 0,1 0 0,1 0 0,-1 0-1,0 0 1,1 0 0,-1 0 0,1-1-1,3 5 1,0-6-4256,-3-8-1928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15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11269,'0'0'3154,"0"0"-1634,0 0-1360,0 0-160,0 0 0,0 0 224,158-7 81,-77 7-209,-1 0-32,-11 0-64,-53 0-1697,-11-1-4850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15 8452,'0'0'2142,"0"0"-517,0 0-590,0 0-181,-20-2-267,-62-8-168,80 9-392,0 1 0,-1-1 1,1 1-1,0 0 0,0 0 0,-1 0 1,1 0-1,0 0 0,0 0 1,0 1-1,-1-1 0,1 1 1,0 0-1,0 0 0,0-1 1,0 1-1,-2 2 0,3-2-21,0 0 0,0 0 0,0 0 0,1 1 0,-1-1 0,1 0 0,-1 0 0,1 1 0,-1-1 0,1 0 0,0 1 0,0-1 0,-1 0 0,1 1 0,0 1 0,-1 10 87,-2-5-85,0 0 0,1 1 1,0-1-1,-1 12 0,3-16-42,0-1 0,0 1-1,1-1 1,-1 0 0,1 1 0,0-1-1,0 0 1,0 1 0,0-1 0,0 0 0,1 0-1,0 0 1,-1 0 0,5 5 0,1 1-312,1 1 0,1-1 0,0-1 0,0 0 0,12 9 0,-16-14-130,1 1-1,0-1 1,0 0-1,0 0 1,0 0-1,0-1 1,0 0 0,1 0-1,-1-1 1,1 0-1,10 1 1,-2-2-2827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0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43 8868,'0'0'1377,"0"0"-353,0 0-207,0 0-20,0 0 73,0 0 10,0 0-338,0-1-302,-3 229 8,3-227-464,0-1 85,0 0-23,0-9 36,3-19 112,2 0-1,0 1 1,2-1-1,1 1 1,1 1-1,17-34 1,-25 57 4,1 0-1,0 1 1,-1-1 0,1 1 0,0 0-1,1-1 1,-1 1 0,0 0 0,1 0-1,-1 1 1,1-1 0,-1 0-1,1 1 1,0-1 0,0 1 0,0 0-1,0 0 1,-1 0 0,5 0 0,-5 1 0,0 0 1,0 0 0,1 0-1,-1 0 1,-1 0 0,1 0-1,0 1 1,0-1 0,0 1-1,0-1 1,0 1 0,0 0-1,0 0 1,-1 0 0,1 0-1,0 0 1,-1 0 0,1 0-1,-1 1 1,1-1 0,-1 1-1,1-1 1,-1 1 0,0-1-1,0 1 1,0 0 0,0 0-1,0-1 1,1 4 0,6 18-7,-1 0 0,-2 0 0,4 28 0,1 0-2866,-10-49 2311,2 7-308,1-6-3465,-3-3-830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1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8468,'0'0'432,"0"0"-98,0 0-116,-3 16 124,-1 2-288,-13 87 655,15-88-607,1 1-1,0-1 0,1 1 0,4 24 1,-4-41-122,0 0 1,1 1 0,0-1-1,-1 0 1,1 0 0,0 0-1,-1 0 1,1 0 0,0 0-1,0 0 1,0 0 0,0 0-1,0 0 1,0 0 0,0 0-1,0-1 1,0 1 0,1 0-1,-1-1 1,0 1 0,0-1-1,1 0 1,-1 1 0,0-1-1,0 0 1,1 0 0,-1 1-1,3-1 1,-2 0-121,1 0 1,0 0-1,0 0 0,0-1 1,0 1-1,0-1 0,0 1 1,-1-1-1,1 0 0,0 0 1,0 0-1,-1 0 1,4-2-1,1-3-100,-1 0 0,1-1-1,-1 0 1,0 0 0,0 0 0,8-15-1,26-57-670,-12 22 743,-28 57 172,0 0 1,0 0 0,0 0 0,0 0 0,0 0 0,0-1 0,0 1-1,0 0 1,0 0 0,0 0 0,0 0 0,0 0 0,0 0-1,1-1 1,-1 1 0,0 0 0,0 0 0,0 0 0,0 0 0,0 0-1,0 0 1,0 0 0,0 0 0,0 0 0,1-1 0,-1 1-1,0 0 1,0 0 0,0 0 0,0 0 0,0 0 0,0 0-1,1 0 1,-1 0 0,0 0 0,0 0 0,0 0 0,0 0 0,0 0-1,0 0 1,1 0 0,-1 0 0,0 0 0,0 0 0,0 0-1,0 0 1,0 0 0,1 0 0,-1 0 0,0 0 0,0 0 0,0 1-1,0-1 1,0 0 0,0 0 0,0 0 0,0 0 0,1 0-1,-1 0 1,3 14 625,0 26 715,-3-32-1140,1 4-47,0-1 0,0 0 0,1 0 0,0 0 1,1 0-1,7 20 0,-8-28-161,0 0-1,-1 1 1,1-1 0,1 0 0,-1 0 0,0-1-1,1 1 1,-1 0 0,1-1 0,0 0 0,0 1 0,0-1-1,0 0 1,0 0 0,1-1 0,-1 1 0,0-1-1,1 0 1,-1 1 0,1-2 0,0 1 0,-1 0 0,1-1-1,6 1 1,-5-1-75,-1 0 0,1-1-1,0 1 1,0-1 0,-1 0-1,1 0 1,-1-1 0,1 1-1,-1-1 1,1 0 0,-1 0-1,0 0 1,0-1 0,0 0 0,0 1-1,0-1 1,4-6 0,4-4 16,-1-1 0,-1 0 0,14-25 0,-15 24 116,1 0-1,20-25 1,-29 39-20,0 0 0,0-1 0,0 1 1,0 0-1,0 0 0,0 0 1,0 0-1,1 1 0,-1-1 1,0 0-1,1 0 0,-1 1 0,0-1 1,1 1-1,-1-1 0,1 1 1,-1-1-1,0 1 0,1 0 1,-1 0-1,3 0 0,-3 0 3,0 1 0,0-1 1,0 1-1,0 0 0,0-1 0,0 1 0,0 0 0,0 0 0,0-1 0,-1 1 1,1 0-1,0 0 0,0 0 0,-1 0 0,1 0 0,-1 0 0,1 0 0,-1 0 1,1 1-1,-1 0 0,3 7 208,-1 1 1,0-1-1,-1 1 0,1 17 1,-3 30 140,-1-40-338,2 1 0,0-1 1,1 1-1,3 17 0,-4-35-46,0 0 0,0 1 0,0-1 1,0 0-1,0 0 0,1 0 0,-1 1 1,0-1-1,0 0 0,0 0 0,0 0 1,0 0-1,0 1 0,1-1 0,-1 0 0,0 0 1,0 0-1,0 0 0,0 0 0,1 0 1,-1 0-1,0 1 0,0-1 0,0 0 1,1 0-1,-1 0 0,0 0 0,0 0 0,0 0 1,1 0-1,-1 0 0,0 0 0,0 0 1,1 0-1,-1 0 0,0 0 0,0 0 1,0 0-1,1-1 0,-1 1 0,0 0 1,0 0-1,0 0 0,0 0 0,1 0 0,-1 0 1,0 0-1,0-1 0,0 1 0,0 0 1,0 0-1,1 0 0,-1 0 0,0-1 1,0 1-1,0 0 0,0 0 0,0 0 0,0-1 1,0 1-1,0 0 0,0 0 0,9-12 122,6-19-32,0 1 1,2 1-1,2 0 1,0 2-1,30-33 1,-48 59-63,0 1 1,-1-1-1,1 0 1,-1 1-1,1-1 1,0 0-1,0 1 1,-1-1-1,1 1 1,0-1-1,0 1 1,0 0-1,0-1 1,0 1-1,0 0 1,-1 0-1,3-1 1,-2 1-20,-1 0 0,1 1 0,-1-1 0,0 0 1,1 0-1,-1 1 0,1-1 0,-1 0 0,1 1 0,-1-1 0,0 0 1,1 1-1,-1-1 0,0 0 0,1 1 0,-1-1 0,0 1 0,0-1 1,1 1-1,-1-1 0,0 1 0,0-1 0,0 2 0,4 41 145,-3-23 0,-1-18-223,0 1-1,1 0 0,-1 0 1,1 0-1,0-1 0,0 1 1,0-1-1,0 1 0,1 0 1,-1-1-1,1 0 0,-1 1 1,1-1-1,0 0 0,0 0 1,0 0-1,0 0 1,0 0-1,0 0 0,1-1 1,-1 1-1,0-1 0,1 1 1,-1-1-1,1 0 0,0 0 1,-1 0-1,1-1 0,0 1 1,0-1-1,0 1 0,4-1 1,4 0-85,0-1-1,0 0 1,-1-1 0,1-1 0,-1 1 0,1-1 0,12-7 0,-22 10 174,1-1 0,-1 1 0,1-1 0,-1 1 0,0 0 0,1-1 0,-1 1 0,1 0 0,-1 0 0,1 0 0,-1 0 0,1 0 0,-1 1 0,1-1 0,-1 0 1,1 1-1,-1-1 0,1 1 0,-1-1 0,0 1 0,1 0 0,-1-1 0,0 1 0,2 1 0,1 2-43,-1 0-1,1 0 1,-1 0 0,0 0 0,4 7-1,8 11-2058,-10-17-446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1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5971,'0'0'1088,"0"0"-568,0 0 86,0 0-107,0 0-88,7-3-112,-3 2-265,19-3 44,-22 4-65,-1 0 0,1 1 1,0-1-1,0 0 1,-1 1-1,1-1 1,0 1-1,-1-1 0,1 1 1,0-1-1,-1 1 1,1 0-1,-1-1 1,1 1-1,-1 0 0,1-1 1,-1 1-1,1 0 1,-1 0-1,0 0 1,1-1-1,-1 1 0,0 0 1,0 0-1,0 0 1,0-1-1,1 1 1,-1 0-1,0 0 0,-1 0 1,1 1-1,1 45 504,-1 0-1,-3 1 1,-2-1-1,-14 55 1,13-75-512,3-15-140,0 0 1,1-1-1,-2 22 0,4-32 28,0-25-287,7-153 35,-3 145 70,1 0 0,1 1 0,16-48-1,-19 69 283,0 1-1,1 1 1,1-1-1,-1 0 1,2 1 0,-1 0-1,1 0 1,0 1-1,0-1 1,1 2-1,8-8 1,-9 9 11,1 1-1,0 0 1,0 0 0,0 1-1,1-1 1,-1 1 0,1 1 0,-1 0-1,1 0 1,0 0 0,0 1-1,0 0 1,12 1 0,-17 0 25,3-1 0,-1 1 0,0 1 0,0-1 0,0 1 0,0-1 0,9 4 0,-12-3-20,-1 0 1,1-1-1,-1 1 0,0 0 1,1 0-1,-1 0 1,0 1-1,0-1 1,0 0-1,0 0 1,0 1-1,0-1 1,0 0-1,0 1 0,-1-1 1,1 1-1,0-1 1,-1 1-1,1 0 1,-1-1-1,0 1 1,1-1-1,-1 1 1,0 0-1,0 2 0,0 0 94,0-1-1,0 1 0,0 0 0,-1 0 1,1-1-1,-1 1 0,0-1 0,0 1 1,0 0-1,0-1 0,-1 0 0,1 1 1,-1-1-1,0 0 0,-4 5 0,0-1 0,-1 0 0,0-1 0,-1 0 0,-12 8 0,-12 9 71,24-3-642,9-15-5358,-1-5-267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2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67 4978,'0'0'4274,"0"0"-2532,0 0-1227,0 0-168,-1 17-256,-3 51-65,4-66-34,0 0-1,0 0 0,0 1 0,0-1 0,0 0 0,1 0 0,-1 1 0,1-1 0,-1 0 0,1 0 0,0 0 0,0 0 0,0 0 0,0 0 1,0 0-1,0 0 0,1 0 0,-1 0 0,0-1 0,1 1 0,0-1 0,-1 1 0,1-1 0,0 1 0,0-1 0,0 0 0,0 0 0,0 0 1,0 0-1,0 0 0,0 0 0,0-1 0,0 1 0,0-1 0,1 1 0,-1-1 0,0 0 0,0 0 0,4 0 0,3 0-151,-1-1-1,1 0 0,-1 0 1,1 0-1,-1-1 0,0 0 0,0-1 1,10-4-1,-2-3 117,-2 0 1,1-1-1,-1-1 1,-1 0-1,0-1 1,0 0-1,18-27 1,23-23 236,-53 62-175,-1 0 0,1 1-1,0-1 1,-1 1-1,1-1 1,0 1 0,0-1-1,-1 1 1,1-1 0,0 1-1,0 0 1,0 0 0,-1-1-1,1 1 1,0 0 0,0 0-1,0 0 1,0 0-1,0 0 1,-1 0 0,1 0-1,0 0 1,0 0 0,0 0-1,0 1 1,0-1 0,-1 0-1,1 0 1,0 1-1,0-1 1,0 1 0,-1-1-1,1 1 1,0-1 0,-1 1-1,1-1 1,0 1 0,0 1-1,19 27 448,-10-6-220,0 0 0,-2 0 1,-1 1-1,-1 1 0,-1-1 1,2 29-1,-2 152 255,-6-184-468,-1 0 0,-1 0-1,-1-1 1,0 1 0,-2-1 0,-1 0 0,0-1 0,-11 21 0,13-29-29,-1 0 0,0 0 1,-1-1-1,-1 0 0,1 0 0,-1 0 1,-1-1-1,0-1 0,0 1 1,-1-1-1,0-1 0,0 0 0,-1 0 1,-21 9-1,24-13 6,-1-1-1,1 1 1,-1-2 0,0 1-1,1-1 1,-1-1 0,-14 0-1,20 0-6,0 0-1,-1-1 1,1 1-1,0-1 1,-1 1-1,1-1 1,0 0-1,0-1 1,0 1-1,0 0 1,0-1-1,0 0 1,0 0-1,0 0 1,1 0-1,-1 0 1,1 0-1,-1-1 1,1 1-1,0-1 1,0 1-1,-2-4 1,1 0 21,0 0 0,0 0 0,1 0 0,0 0 0,0-1 0,0 1 0,1 0 1,0-1-1,0 1 0,0-1 0,1 0 0,0 1 0,1-1 0,-1 1 0,1-1 0,0 1 0,1-1 0,0 1 0,0 0 0,0 0 0,1-1 1,0 2-1,0-1 0,0 0 0,1 1 0,-1-1 0,2 1 0,-1 0 0,0 0 0,1 1 0,0-1 0,0 1 0,8-5 0,20-14 281,2 2-1,0 1 1,55-23-1,119-33 1127,-176 66-1269,0 1 0,55-7 0,-22 12-2375,-64 4-2407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7459,'0'0'2690,"0"0"-1079,-16 1-755,1 0-690,10-1-122,0-1-1,0 2 1,-1-1-1,1 1 1,0-1-1,0 1 1,-1 1-1,1-1 1,0 1-1,0 0 1,0 0-1,1 0 1,-1 1-1,1 0 1,-1 0-1,1 0 1,0 0-1,-4 5 1,0 0-15,1 0 0,0 1-1,1 0 1,0 0 0,0 1 0,1-1 0,0 1 0,1 1 0,0-1-1,1 1 1,0-1 0,0 1 0,1 0 0,1 0 0,-1 22-1,2-32-29,0-1 0,1 1 0,-1 0 0,0 0 0,0 0 0,0 0 0,1 0 0,-1 0 0,0-1 0,1 1 0,-1 0 0,1 0 0,-1-1 0,1 1 0,-1 0 0,1 0 0,-1-1 0,1 1 0,0-1-1,-1 1 1,1 0 0,0-1 0,1 1 0,25 6-366,-20-7 190,0 0 0,0 0 0,0-1 1,-1 1-1,1-2 0,7-1 0,-7 0 47,-1-1-1,0 1 1,0-1-1,0 0 1,0-1-1,-1 1 1,0-1 0,5-6-1,-3 4 100,0 0 0,1 1-1,12-10 1,-18 16 47,1 15 45,3 22 222,14 64 506,-18-91-761,1-1 0,0 0 1,1-1-1,0 1 0,0 0 1,1-1-1,0 0 0,9 10 0,-12-15-86,0-1 0,0 0 0,0 0 0,1 0 0,-1 0-1,1 0 1,-1 0 0,1-1 0,0 1 0,0-1-1,0 0 1,-1 0 0,1 0 0,0 0 0,0-1 0,1 1-1,-1-1 1,0 1 0,0-1 0,0 0 0,0 0 0,0-1-1,6 0 1,-5-1-221,0 1-1,1-1 0,-1 0 1,0 0-1,-1 0 1,1 0-1,0-1 1,-1 1-1,1-1 0,-1 0 1,0 0-1,0-1 1,0 1-1,0 0 1,3-7-1,3-4-398,-1-1 0,-1-1 0,-1 0 0,0 0 0,0 0 0,-2 0 0,3-22 0,-3 5 3558,-3-1 4045,-2 92-6451,-1-32-424,2 1 0,0-1 1,2 0-1,9 51 0,-10-74-60,0-1-1,0 1 1,0-1-1,0 0 1,0 1-1,0-1 1,1 0-1,-1 0 1,1 0-1,2 3 0,-4-5-5,1 0 0,-1 1 0,0-1-1,1 0 1,-1 0 0,0 0 0,1 1-1,-1-1 1,0 0 0,1 0 0,-1 0-1,0 0 1,1 0 0,-1 0 0,0 0-1,1 0 1,-1 0 0,0 0 0,1 0-1,-1 0 1,1 0 0,-1 0-1,0 0 1,1 0 0,-1 0 0,0 0-1,1-1 1,-1 1 0,9-16-624,-4-6 644,3-36-1,-7 40 287,2 0 0,0 0 0,1 0 0,7-21 0,-9 35-239,0 0-1,0 0 1,0 1 0,0-1-1,1 1 1,-1 0 0,1 0-1,0 0 1,0 0 0,0 0 0,0 0-1,0 1 1,1 0 0,-1-1-1,1 1 1,0 1 0,-1-1 0,1 0-1,0 1 1,5-1 0,6-1-835,0 0 1,0 2 0,0 0 0,17 1 0,-25 0-205,-2 0-3166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6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5475,'0'0'3329,"0"0"-2521,3 16-698,12 131 613,-14-136-691,-1-3-17,1 0 0,0-1 1,0 1-1,1 0 0,-1-1 0,7 14 1,-8-21-30,0 0 0,0 1 0,0-1 0,0 0 1,0 0-1,0 0 0,0 0 0,0 0 0,0 0 1,0 1-1,0-1 0,1 0 0,-1 0 0,0 0 1,0 0-1,0 0 0,0 0 0,0 0 0,0 0 1,1 0-1,-1 0 0,0 1 0,0-1 0,0 0 1,0 0-1,0 0 0,1 0 0,-1 0 0,0 0 1,0 0-1,0 0 0,0 0 0,0 0 0,1 0 1,-1 0-1,0 0 0,0 0 0,0 0 0,0-1 1,0 1-1,0 0 0,1 0 0,-1 0 0,0 0 1,0 0-1,0 0 0,0 0 0,0 0 0,0 0 1,1 0-1,-1-1 0,6-10-360,1-12 276,-1 0 451,0 0 1,2 1 0,0 0 0,2 0 0,13-22-1,-19 37-354,0 1 0,1 0 0,0 0 0,0 1 0,0-1 0,1 1 0,0 0 0,0 1 0,0-1 0,12-5 0,-12 7-404,0 1 0,1 0-1,-1 0 1,1 0-1,-1 1 1,1 0 0,0 0-1,8 1 1,-14 0-7180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0 324 10133,'0'0'1779,"0"0"-816,0 0-712,0 0-302,17-23 25,108-138 60,-92 117-399,28-51-1,-61 94 406,-2 28 357,0-1 0,-2 0-1,-7 27 1,-4 27-255,7 7-98,3 90 0,6-176-103,-1 0 0,0 0 0,0-1 0,0 1 0,1 0 0,-1 0 0,0 0 0,1-1 1,-1 1-1,1 0 0,-1-1 0,1 1 0,-1 0 0,1-1 0,-1 1 0,1 0 0,-1-1 0,1 1 0,0-1 0,0 1 0,-1-1 0,1 0 0,0 1 0,0-1 0,-1 0 0,1 1 0,0-1 0,0 0 0,0 0 0,-1 0 0,1 0 0,0 0 1,0 0-1,0 0 0,0 0 0,-1 0 0,1 0 0,0 0 0,0 0 0,0 0 0,0-1 0,-1 1 0,1 0 0,1-1 0,1 0-382,-1 0 0,1 0 0,0 1 1,-1-2-1,1 1 0,-1 0 0,0 0 0,1-1 0,-1 1 0,0-1 0,0 0 1,1 0-1,1-2 0,4-12-4335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12182,'0'0'1712,"0"0"-1712,0 0 112,0 0 369,106-15 175,-67 11-480,3-1 80,-1 2-240,-2 1 48,-4 0 64,-6 2-128,-12 0-352,-17 0-2193,0 7-2802</inkml:trace>
  <inkml:trace contextRef="#ctx0" brushRef="#br0" timeOffset="1">116 191 15143,'0'0'528,"0"0"-528,0 0 0,129 7 144,-63-14-48,2 2 16,-20 5-112,-38 0-1536,-10 0-9253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2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71 5523,'0'0'5845,"0"0"-3255,0 0-1525,0 0-134,0 0 32,-2-2-387,-10-3-508,12 8-154,0-1 67,-7 214-1184,7-215 957,0-1-119,0 0-1,5-11-58,21-51 464,-5 13 26,44-79-1,-64 125-64,0 1 0,1 0 0,-1 0 0,1 0 0,-1 0 0,1 0 0,-1 0 0,1 0 0,0 0 0,0 1 0,0-1 0,0 1 0,0-1 0,0 1 0,1 0 0,-1 0 0,0 0 0,1 0 0,-1 0 0,0 0 0,1 1 0,-1-1 0,1 1 0,-1 0 0,1 0 0,0 0 0,-1 0 0,5 0 0,-5 1-6,0 0 0,-1 0 0,1 0 0,0 0 0,-1 0 0,1 0 0,-1 0 0,1 0 0,-1 0 0,0 1-1,0-1 1,1 1 0,-1-1 0,0 1 0,0-1 0,0 1 0,-1 0 0,1-1 0,0 1 0,-1 0 0,1 0 0,0 2 0,11 47-18,-11-45 39,6 57 179,3 15-1239,-8-71-7,0 0-1,0 0 1,1 0-1,5 10 1,-5-14-2407,-1-3-594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0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10261,'0'0'1467,"0"0"-1072,0 0-150,-1 19-47,0 126 133,1-143-409,0 0 1,1 0 0,-1 0 0,1 0-1,-1 0 1,1 0 0,0-1 0,0 1 0,0 0-1,0 0 1,0-1 0,0 1 0,0-1 0,0 1-1,1-1 1,-1 1 0,1-1 0,-1 0-1,1 0 1,0 1 0,-1-1 0,1 0 0,0-1-1,0 1 1,-1 0 0,1 0 0,0-1-1,0 1 1,0-1 0,0 0 0,0 1 0,0-1-1,0 0 1,0 0 0,0 0 0,0-1 0,0 1-1,0 0 1,0-1 0,0 1 0,-1-1-1,1 0 1,0 0 0,0 1 0,0-1 0,-1 0-1,1 0 1,0-1 0,-1 1 0,1 0-1,-1-1 1,3-1 0,17-39 91,-20 38 8,0-1 1,1 1 0,0-1 0,0 1 0,1 0 0,-1-1 0,1 1-1,0 0 1,0 1 0,0-1 0,0 1 0,1-1 0,4-3 0,-8 7-8,1 0 0,-1 0 1,1 0-1,-1 0 1,0 0-1,1 0 1,-1 1-1,0-1 1,1 0-1,-1 0 1,0 0-1,1 0 1,-1 1-1,0-1 0,1 0 1,-1 0-1,0 1 1,0-1-1,1 0 1,-1 0-1,0 1 1,0-1-1,0 0 1,1 1-1,-1-1 1,0 0-1,0 1 1,0-1-1,0 0 0,0 1 1,0-1-1,0 1 1,0-1-1,1 0 1,-2 1-1,5 18 481,-3-15-289,1 9 73,2 1 0,-1-1 0,2 0 0,-1 0 0,13 22 0,-15-31-385,0-1 0,1 0 1,-1 0-1,1 0 0,0 0 0,-1 0 0,1 0 1,1-1-1,-1 0 0,0 1 0,1-1 1,-1 0-1,1-1 0,-1 1 0,1-1 1,0 1-1,0-1 0,0 0 0,0-1 0,-1 1 1,1-1-1,0 1 0,0-1 0,7-1 1,-7 1-17,-1-1 0,1 0 0,-1 0 0,0 0 0,1 0 0,-1 0 0,0-1 0,0 0 0,0 1 0,0-1 0,0 0 0,0 0 0,-1-1 1,1 1-1,-1 0 0,1-1 0,-1 0 0,2-3 0,5-7 493,-1-1 0,12-26 1,-3 5 1979,-16 34-2311,-1 0 0,1 0 0,0 0 0,-1 0 0,1 0 0,0 0 0,0 0 0,0 0 0,0 0 0,0 1 0,0-1 0,0 0 0,0 1 0,0-1 0,0 1 1,0-1-1,0 1 0,1-1 0,-1 1 0,0 0 0,0 0 0,0-1 0,1 1 0,-1 0 0,0 0 0,0 0 0,1 0 0,-1 1 0,0-1 0,0 0 0,0 0 0,1 1 0,-1-1 0,0 1 0,0-1 0,0 1 0,0-1 0,0 1 0,0 0 1,0-1-1,0 1 0,0 0 0,0 0 0,0 0 0,0 0 0,-1 0 0,1 0 0,0 0 0,-1 0 0,1 0 0,-1 0 0,1 0 0,-1 0 0,1 1 0,-1-1 0,0 0 0,1 0 0,-1 0 0,0 3 0,1 59 345,-2-51-435,1 0 0,0 0 0,1 0 0,4 21 1,-5-33 17,0 0 0,0 0 0,0 1 0,0-1 0,0 0-1,0 1 1,1-1 0,-1 0 0,0 0 0,0 1 0,0-1 0,0 0 0,0 0 0,1 1 0,-1-1 0,0 0 0,0 0 0,0 0 0,1 1 0,-1-1 0,0 0 0,0 0 0,1 0 0,-1 0 0,0 0 0,0 1 0,1-1 0,-1 0 0,0 0-1,1 0 1,-1 0 0,0 0 0,0 0 0,1 0 0,-1 0 0,0 0 0,1 0 0,-1 0 0,0 0 0,1 0 0,-1 0 0,0-1 0,0 1 0,1 0 0,-1 0 0,0 0 0,0 0 0,1 0 0,-1-1 0,0 1 0,0 0 0,0 0-1,1 0 1,-1-1 0,0 1 0,11-14-298,-5 4 409,-1-3 97,1 1 0,1 0 0,0 1 0,0 0 0,19-20 0,-26 30-166,1 0-1,-1 1 1,1-1-1,0 1 1,0-1 0,-1 1-1,1-1 1,0 1-1,0 0 1,-1-1 0,1 1-1,0 0 1,0 0 0,0 0-1,0-1 1,0 1-1,-1 0 1,1 0 0,0 0-1,0 0 1,0 0-1,0 1 1,0-1 0,-1 0-1,1 0 1,0 1 0,0-1-1,0 0 1,-1 1-1,2 0 1,22 21-165,-22-19 12,0 0-1,0-1 1,1 1-1,-1-1 1,1 0-1,0 1 1,-1-1-1,6 2 1,0-2-6,0-1 0,0 1 0,1-2 0,-1 1 0,0-1 0,1-1 0,-1 1 0,1-1 0,-1-1 1,0 0-1,0 0 0,10-4 0,-6 3 174,0 0 1,0 0 0,1 1-1,13-1 1,-25 4-25,0-1 1,0 0 0,0 0 0,0 1 0,0-1-1,-1 0 1,1 1 0,0-1 0,0 1 0,-1 0-1,1-1 1,0 1 0,0-1 0,-1 1-1,1 0 1,-1-1 0,1 1 0,-1 0 0,1 0-1,-1 0 1,1-1 0,-1 1 0,0 0 0,1 2-1,7 28 276,-5-20-190,-1-5-248,-1 0 0,1 0 0,1-1 0,-1 1 1,1-1-1,0 0 0,0 1 0,7 6 1,-6-9-2936,-1-3-952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19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9172,'0'0'1465,"0"0"-902,0 0-384,2 1-113,12 2-39,-1 0 0,1-1 0,0-1 0,0 0 0,-1-1 0,25-3 0,6 2 8,159 12 112,-169-9-1609,-24-2-2833,-10 0 333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6515,'0'0'2089,"0"0"-726,0 0-544,0 0-715,10 5-242,33 11-153,-42-16 271,1 0 0,-1 0 0,1 0 0,0 0 0,-1 0 0,0 0 0,1-1 0,-1 1-1,1 0 1,-1-1 0,1 1 0,-1-1 0,0 0 0,1 0 0,-1 1 0,0-1 0,0 0 0,1 0 0,0-1 0,17-21-304,-16 19 243,0 0 63,1 0 0,-1-1 1,0 1-1,0-1 0,0 0 0,-1 0 0,0 1 0,0-2 0,0 1 1,0 0-1,-1 0 0,2-10 0,-4 14 90,1 0 0,0 0 0,0 0 0,-1 0 0,1 0 0,-1 1 0,1-1 0,-1 0 0,1 0 0,-1 0 0,1 1 0,-1-1 0,1 0 0,-1 1 0,0-1 0,0 1 0,1-1 0,-1 0 0,0 1 0,0 0 0,0-1 0,1 1 0,-1-1 0,0 1 0,0 0 1,0 0-1,0-1 0,0 1 0,0 0 0,0 0 0,-1 0 0,-30 0 1326,28 0-1254,0 0 70,0 0 1,-1 1-1,1-2 1,-1 1-1,1 0 0,0-1 1,-1 0-1,1 0 1,0 0-1,0-1 0,0 1 1,0-1-1,-4-2 0,-7 1 848,15 3-808,0 0-217,0 0-98,0 0-22,0 0 74,0-1 0,-1 1 1,1 0-1,0-1 0,0 1 0,0-1 1,0 1-1,0-1 0,0 1 0,0-1 0,0 1 1,0-1-1,1 1 0,-1-1 0,0 1 1,0-1-1,0 1 0,0 0 0,1-1 0,-1 1 1,0-1-1,0 1 0,1-1 0,30-4 33,-14 1-53,0 1 1,1 0-1,-1 1 0,1 1 0,26 1 0,-25 0-99,-17 0 80,0 1 0,0-1 0,0 0 1,0 1-1,0-1 0,0 1 0,-1 0 1,1 0-1,0-1 0,0 1 0,0 0 0,-1 1 1,1-1-1,0 0 0,-1 0 0,1 1 1,-1-1-1,2 2 0,22 39-642,-24-41 645,0 0 0,-1 0 1,1 0-1,0 0 0,-1-1 1,1 1-1,0 0 0,0 0 0,0-1 1,0 1-1,0-1 0,0 1 1,0-1-1,0 1 0,1 0 1,9 5-826,-10-5 856,0 0-222,0 0-1,0 0 0,0 0 0,0 0 0,0-1 0,1 1 0,-1 0 0,0 0 0,1-1 0,-1 1 0,1-1 0,-1 1 0,0-1 0,1 0 0,-1 0 0,1 1 0,-1-1 0,1 0 0,-1 0 0,1 0 1,2-1-1,-3 1 197,0 1 1,-1-1 0,1 0 0,0 0 0,0 0 0,0 0 0,0 0 0,0 0 0,0 0 0,0 0-1,0 0 1,0 0 0,0 0 0,0-1 0,0 1 0,0 0 0,0-1 0,-1 1 0,1-1 0,0 1-1,0-1 1,0 1 0,-1-1 0,1 0 0,0 1 0,0-1 0,-1 0 0,1 0 0,-1 1-1,2-3 1,-1 0-40,2 0 79,4-3 146,0-2 0,0 1 0,-1-1 0,0 0 0,6-12-1,-11 19-120,1 0-1,-1-1 0,0 1 1,1 0-1,-1 0 1,1 0-1,0 0 0,-1 0 1,1 0-1,0 0 0,-1 0 1,1 1-1,0-1 0,0 1 1,0-1-1,0 1 1,-1 0-1,1 0 0,0 0 1,0 0-1,0 0 0,2 0 1,-2 0 124,2 0-20,-4 0-109,1 0-1,-1 0 1,1 0-1,-1 0 1,0 0-1,1 0 1,-1 0-1,1 0 1,-1 0-1,1 0 1,-1 0-1,1 0 1,-1 0 0,0 0-1,1 0 1,-1 0-1,1 0 1,-1 0-1,1 1 1,-1-1-1,0 0 1,1 0-1,-1 1 1,0-1-1,1 0 1,-1 1-1,1 4 120,-1 1 0,1-1 0,0 0-1,1 1 1,-1-1 0,1 0 0,0 0 0,0 0-1,0 0 1,4 5 0,37 47-4203,-32-44-370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0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89 5026,'0'0'1817,"0"0"-1062,0 0-61,0 0 34,0 0 72,7 9-165,-7-8-631,5 4 112,-1 0 0,0 0 0,0 1 0,-1 0 0,0 0 0,0 0 0,0 0 0,0 0 0,-1 1 0,0-1 0,-1 1 0,1-1 0,-1 8 0,1 21 182,-3-1-1,-1 0 1,-1 1 0,-15 61 0,14-75-273,4-16-59,-1 0 0,0 0 1,0 0-1,0 0 1,0 0-1,-1-1 1,0 1-1,0 0 1,0-1-1,-6 9 0,6-13-135,0-7-86,-6-67-776,3-1-1,9-120 0,-3 186 1029,0 1-1,0 0 1,1-1 0,0 1-1,0 0 1,1 0-1,0 0 1,0 0-1,1 1 1,0-1-1,6-6 1,-7 9-3,0 1 0,0 0 1,1 1-1,0-1 0,-1 1 1,1-1-1,1 1 1,-1 0-1,0 1 0,1-1 1,-1 1-1,1 0 0,0 0 1,0 0-1,0 1 0,0 0 1,0 0-1,0 0 0,6 0 1,-4 0 61,0 1 1,0 0 0,-1 1-1,1 0 1,0 0 0,0 0-1,-1 1 1,1 0 0,-1 0-1,12 6 1,-16-6 20,1-1 0,-1 1 0,0 0 0,0 0 0,0 0 0,-1 0 0,1 0 0,0 0 0,-1 0 0,1 0 1,-1 1-1,0-1 0,0 1 0,0-1 0,0 1 0,0 0 0,0-1 0,-1 1 0,1 0 0,-1-1 0,0 1 0,0 0 0,0-1 0,0 1 0,0 0 0,-1 0 0,1-1 1,-1 1-1,1-1 0,-3 5 0,1-3 16,0 0-1,0 0 1,0-1 0,0 1 0,-1-1 0,0 1-1,1-1 1,-1 0 0,0 0 0,-1 0 0,1-1-1,-4 3 1,-47 26-1358,52-30-1133,1-1-1692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9204,'0'0'2772,"0"0"-1088,0 0-460,0 0-658,0 0-406,3 14-115,7 44-18,-10-55-39,1-1 0,-1 1 0,1-1 0,0 1 0,0-1 0,0 0 0,0 0 0,0 1 0,1-1 0,-1 0 0,1 0 0,-1 0 0,1 0 0,0-1 0,0 1 0,0 0 0,0-1 0,0 1 0,0-1 0,0 0 0,1 0 0,-1 0 0,0 0 0,1 0-1,-1 0 1,0 0 0,1-1 0,-1 1 0,1-1 0,-1 0 0,1 0 0,3 0 0,-1 0-27,0 0-1,0-1 0,1 1 1,-1-1-1,0-1 0,0 1 1,0-1-1,0 0 0,0 0 0,0 0 1,0 0-1,8-7 0,-3-1 43,0-1 0,-1 0-1,0 0 1,12-23-1,-13 21 45,1 0 0,0 1 0,15-17 0,-10 22-69,-7 14 12,-4 25 44,-3-23-2,1 314 579,-3-285-861,-1-1 0,-2 0 0,-2 0 1,-1-1-1,-26 71 0,32-101 176,-1-1 1,0 0-1,0 1 1,-1-1-1,1-1 1,-1 1-1,0 0 0,0-1 1,-8 7-1,11-10 128,-1 0-1,1 0 1,-1 0-1,1-1 0,-1 1 1,0 0-1,1-1 1,-1 1-1,0-1 0,1 1 1,-1-1-1,0 0 1,1 0-1,-1 0 0,0 0 1,0 0-1,1 0 1,-1 0-1,0 0 0,1-1 1,-1 1-1,0-1 1,1 1-1,-1-1 0,0 0 1,1 0-1,-1 1 1,1-1-1,0 0 0,-1-1 1,1 1-1,0 0 1,-1 0-1,1 0 0,0-1 1,0 1-1,0 0 1,-1-3-1,-3-4 16,0 0 1,0 0-1,1-1 1,0 0-1,0 0 0,1 0 1,0 0-1,1-1 1,-2-10-1,2 1 32,0 0 1,2 0-1,2-34 0,-1 47-86,1-1 0,0 1 0,0 0-1,1 0 1,0 0 0,0 1 0,0-1 0,1 1-1,-1 0 1,1 0 0,1 0 0,-1 0 0,1 0-1,-1 1 1,1 0 0,1 0 0,-1 1-1,9-6 1,8-3-1220,1 0-1,0 1 1,26-8 0,-27 13-5391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1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2769,'0'0'13574,"0"0"-12245,0 0-673,0 0 657,0 0-657,0 0-656,35-12-256,-31 9-1889,-2-1-4354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10 8820,'0'0'2705,"0"0"-706,0 0-511,0 0-445,-17-3-298,-54-4-217,68 7-515,1 1 0,-1-1 1,1 0-1,-1 1 0,1-1 1,0 1-1,-1 0 0,1-1 0,0 1 1,0 1-1,-1-1 0,1 0 0,0 0 1,0 1-1,0-1 0,0 1 0,1 0 1,-1-1-1,0 1 0,1 0 0,-1 0 1,1 0-1,0 0 0,-2 3 1,0 1-8,0 1 1,1-1-1,0 1 1,0-1-1,-1 13 1,2-14-32,0 1 0,0-1 0,1 1 0,0-1 0,0 1 0,0-1 0,1 1 0,0-1 1,2 9-1,-2-12-71,0 0 0,0-1 0,0 1 0,0 0 0,0-1 0,1 1 0,-1-1 0,0 1 0,1-1 1,0 0-1,-1 0 0,1 1 0,0-1 0,-1 0 0,1-1 0,0 1 0,0 0 0,0 0 0,0-1 0,0 1 0,0-1 1,0 0-1,0 1 0,0-1 0,0 0 0,0 0 0,3-1 0,0 1-231,0 0 0,1-1 0,-1 1 0,0-1 0,0-1-1,0 1 1,0-1 0,0 1 0,0-2 0,7-3 0,-7 3 271,-1-1-1,1 1 1,-1-1 0,0 0 0,0 0-1,0 0 1,-1 0 0,0-1 0,0 1-1,0-1 1,0 0 0,-1 0 0,1 0 0,-1 0-1,2-10 1,-4 16 1727,1 73 2343,-1-68-4065,1 0 0,-1 0 0,1 0 0,0 0 0,1 0 1,0 0-1,0 0 0,0 0 0,0-1 0,1 1 0,0-1 1,0 0-1,7 9 0,-7-11-384,2-1-1,-1 1 1,0-1 0,0 0-1,1 0 1,-1 0 0,1-1-1,0 1 1,-1-1-1,10 1 1,3-1-3948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 4834,'0'0'7702,"0"0"-5212,0 0-1695,0 0-192,0 0-257,-1 10-263,-2 172-590,3-181 22,0-1-94,0-3-232,1-5 695,0-1 1,1 0 0,0 0-1,0 0 1,1 1 0,5-13 0,27-50 812,-32 67-634,-1 1-1,1 0 0,0 0 1,0 0-1,0 0 0,0 0 1,0 0-1,0 1 0,1 0 1,-1-1-1,1 1 1,0 1-1,0-1 0,0 0 1,0 1-1,0 0 0,0 0 1,7-1-1,46-2-564,-20 5-2590,-7 0-2988,-25-1 240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2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11285,'0'0'1924,"0"0"-1372,0 0-453,0 0 138,0 0 190,0 17-243,0 156-45,0-153-459,14-35-1145,0-4 1488,1 1 0,1 1-1,0 1 1,1 0 0,25-17 0,-31 25-47,1 1-1,0 1 1,0 0 0,0 0-1,1 1 1,-1 1 0,1 0-1,0 1 1,1 0 0,20-1-1,1 3-1426,-23 2-2407,-11 3-2820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4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0 992,'0'0'9642,"0"0"-6542,0 0-2019,0 0-270,0 0-320,0 0-80,-18 3-209,-57 11-66,72-13-132,-1 1 0,1-1 0,0 1 0,-1 0 0,1 0-1,0 0 1,0 0 0,0 1 0,0-1 0,1 1 0,-1 0-1,1-1 1,-1 1 0,1 1 0,0-1 0,0 0 0,0 0-1,1 1 1,-3 4 0,2 0-49,-1 0 0,1 0 0,1 1 1,0-1-1,0 1 0,0 9 0,1-17-29,1 0 1,-1 0-1,1-1 0,-1 1 1,1 0-1,-1 0 1,1-1-1,-1 1 0,1 0 1,0-1-1,-1 1 1,1-1-1,0 1 0,0-1 1,-1 1-1,1-1 0,0 0 1,0 1-1,0-1 1,-1 0-1,1 1 0,0-1 1,0 0-1,0 0 1,0 0-1,0 0 0,0 0 1,-1 0-1,1 0 0,0 0 1,1-1-1,32-1-1745,-28 0 1748,-1 0 0,1 0 0,-1 0 0,0-1 0,0 0 1,0 0-1,0 0 0,-1-1 0,1 1 0,-1-1 0,0 0 0,0 0 0,0-1 1,0 1-1,4-8 0,-8 11 586,0 1 504,0 0 163,0 0-339,1 2-860,-1 0 0,0 0 1,1 0-1,-1 0 0,1-1 1,0 1-1,-1 0 0,1 0 1,0 0-1,0-1 0,2 3 1,1-1-217,0 0 0,1 0 0,-1-1 1,1 1-1,0-1 0,0 0 0,0-1 1,0 1-1,0-1 0,0 0 0,0 0 1,1 0-1,9-1 0,7 1-1722,41-5 0,-30-2 1357,-24 4 918,-1 0 0,0 1 1,1 0-1,9 0 0,154 3-853,-171-2 614,0 0 1,0 0-1,0 0 1,0 0-1,-1 1 0,1-1 1,0 0-1,0 1 1,-1-1-1,1 0 1,0 1-1,0-1 1,-1 1-1,1-1 1,0 1-1,-1 0 1,1-1-1,-1 1 1,1 0-1,-1-1 1,1 1-1,-1 0 1,0 0-1,1-1 1,-1 1-1,0 0 0,1 0 1,-1 0-1,0 0 1,4 30 2355,-3-25-2241,3 75 1204,-8 130 1,1-185-1421,-1 0 1,-1 0 0,-1 0-1,-1-1 1,-1 0-1,-1-1 1,-1 1-1,-2-2 1,-17 29-1,26-48-20,1-1 1,-1 0-1,0 0 0,0 0 1,0 0-1,0 0 0,0 0 1,-1-1-1,1 0 0,-1 0 1,1 0-1,-1 0 0,0 0 0,0-1 1,0 1-1,0-1 0,0 0 1,-7 0-1,8-1 56,0 0 1,0 0-1,1-1 0,-1 1 0,0-1 1,0 0-1,1 0 0,-1 0 0,1 0 1,-1 0-1,1 0 0,-1-1 0,1 1 1,0-1-1,0 0 0,0 1 0,0-1 1,0 0-1,0 0 0,0-1 0,1 1 1,-1 0-1,1 0 0,-1-1 0,1 1 1,0-1-1,0 0 0,-1-3 0,-1-2 1,1 0 0,-1 0 0,2 0 0,-1 0 0,1 0 0,0 0 0,1-1 0,0 1-1,0 0 1,1 0 0,0 0 0,0-1 0,1 1 0,5-14 0,-3 13-12,1-1 0,0 1 0,1 0 0,0 1 0,0-1 0,1 1 1,0 0-1,0 1 0,1 0 0,11-9 0,6 0 50,1 1-1,0 0 1,0 2 0,2 2-1,-1 0 1,1 2 0,37-8-1,-28 9 139,40-3-1,-28 8-3487,-49 3-2607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5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20 9108,'0'0'1998,"0"0"-730,0 0-281,0 0-259,0 0-469,0 0-320,0 0-17,0 0 65,0 0 58,-18 1-18,47 2-1876,-20-3 1328,9 0-851,-18 0 1434,1 0 0,-1 0-1,0 0 1,1-1-1,-1 1 1,1 0-1,-1 0 1,0 0-1,1-1 1,-1 1 0,1 0-1,-1 0 1,0-1-1,1 1 1,-1 0-1,0-1 1,0 1-1,1 0 1,-1-1 0,0 1-1,0-1 1,0 1-1,1 0 1,-1-1-1,0 1 1,0-1-1,0 1 1,0 0 0,0-1-1,0 1 1,0-1-1,0 0 1,-2 0 128,0 0 0,0 1 0,0-1 0,0 1-1,0-1 1,0 1 0,0 0 0,0-1 0,0 1 0,0 0 0,-1 1 0,-3-1 0,0 1 155,5-2-355,1 1-1,-1 0 1,0 0-1,0 0 0,1 0 1,-1 0-1,0 0 0,0 0 1,0 0-1,1 0 1,-1 0-1,0 0 0,0 1 1,1-1-1,-1 0 1,0 1-1,0-1 0,1 0 1,-1 1-1,0-1 0,1 1 1,-1-1-1,0 1 1,1-1-1,-1 1 0,1-1 1,-1 1-1,1 0 1,-1-1-1,1 1 0,0 0 1,-1-1-1,1 1 0,0 0 1,-1 0-1,1-1 1,0 1-1,0 0 0,0 0 1,0-1-1,0 1 1,0 0-1,0 0 0,0 0 1,0-1-1,0 1 0,0 1 1,3-1-310,0 0 1,0 0-1,0-1 1,0 1-1,0-1 1,0 1 0,0-1-1,0 0 1,0 0-1,6-1 1,-4 1-414,-4 0 749,0 0 1,0 0 0,-1 0-1,1 0 1,0 0 0,-1 0 0,1 0-1,0 0 1,-1 0 0,1 0 0,0 0-1,-1 0 1,1-1 0,0 1 0,-1 0-1,1 0 1,0-1 0,-1 1-1,1 0 1,-1-1 0,1 1 0,0-1-1,-1 1 1,1-1 0,-1 1 0,0-1-1,1 1 1,-1-1 0,1 1 0,-1-1-1,0 0 1,1 0 0,-1 0 951,0 1-138,-2 0-786,0 0-1,0 0 1,0 1 0,0-1-1,0 0 1,0 1-1,1-1 1,-1 1 0,0 0-1,0 0 1,0-1 0,1 1-1,-1 0 1,0 1 0,1-1-1,-1 0 1,1 0 0,-1 1-1,1-1 1,0 1-1,-1-1 1,1 1 0,0-1-1,0 1 1,0 0 0,0 0-1,0 0 1,1-1 0,-1 1-1,1 0 1,-1 0 0,1 0-1,-1 0 1,1 0-1,0 0 1,0 0 0,0 0-1,1 3 1,-1-4-139,0 0-1,1-1 1,-1 1-1,1 0 1,-1-1 0,0 1-1,1 0 1,-1-1-1,1 1 1,0-1 0,-1 1-1,1-1 1,-1 1-1,1-1 1,0 0-1,-1 1 1,1-1 0,0 0-1,0 1 1,-1-1-1,1 0 1,0 0 0,0 0-1,-1 1 1,1-1-1,0 0 1,0 0 0,-1 0-1,1 0 1,0 0-1,0-1 1,1 1-1,28-6-1968,-28 5 2083,1-1 1,0 0-1,-1 0 0,0 0 1,1 0-1,-1 0 0,0-1 1,0 1-1,0-1 0,0 1 0,0-1 1,-1 0-1,1 0 0,-1 1 1,0-1-1,0 0 0,0 0 1,0 0-1,-1-1 0,1 1 1,-1 0-1,1 0 0,-1 0 1,-1-6-1,1 8 134,-1 1 0,1-1 0,-1 0 0,1 0 0,-1 1 0,1-1 0,-1 1 0,0-1 1,1 0-1,-1 1 0,0-1 0,0 1 0,1-1 0,-1 1 0,0 0 0,0-1 0,0 1 0,0 0 0,1 0 0,-1-1 0,0 1 0,0 0 1,0 0-1,0 0 0,-2 0 0,-29 0 1142,26 0-1048,2 0-221,-14 2 476,17-1-570,1 0 0,-1 0 0,1-1 0,-1 1 0,1 0 0,-1 0 0,1-1 0,0 1 0,-1 0 0,1 0 0,0 0 0,0 0 0,-1 0 0,1 0 0,0-1 0,0 1 0,0 0 0,0 0 0,1 1 0,-1-1-143,0-1 270,0 0 330,0 0 358,-6 3 679,6 3-3590,0-1-2012,0 0-2040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9460,'0'0'411,"0"0"291,0 0-249,0 0-261,4 10 22,70 214 2304,-63-184-2235,-3 0 0,-1 1 0,-2 0 0,0 41-1,-5-50-154,-1-1-1,-1 1 0,-2-1 0,-1 0 0,-14 48 0,-11 11 94,-4-1-1,-79 148 1,104-218-178,7-15-236,0 0 0,0 0 0,0 0 0,0 0 1,-1 0-1,-4 5 0,6-8-4217,-1-3-5237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3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0 9684,'0'0'1793,"0"0"-592,0 0-235,0 0-150,0 0-173,0 0-227,-8 3-216,3-1-176,-1 1 0,1 0 0,0-1 0,0 1 0,0 1 0,1-1 0,-1 1 0,1 0 0,-1 0 0,1 0 0,1 0 0,-7 9 0,-18 34 63,1 2 0,3 0-1,2 1 1,2 2-1,2 0 1,3 1-1,2 0 1,2 1 0,3 0-1,-2 71 1,10 35-69,1-150-4,2-1 0,-1 1-1,1-1 1,1 0 0,0 0-1,0 0 1,8 12 0,10 26 47,-9-11 15,-11-25-33,1 0 1,1 0 0,0 0 0,0-1 0,1 1 0,1-1 0,0 0 0,0-1 0,11 13 0,-12-17-487,-5-4 318,0-1 0,0 0 0,0 0 0,0 1 0,0-1 0,0 0 0,0 0 0,1 1 0,-1-1 1,0 0-1,0 0 0,0 1 0,0-1 0,1 0 0,-1 0 0,0 0 0,0 0 0,0 1 0,1-1 0,-1 0 0,0 0 0,0 0 0,1 0 0,-1 0 0,0 0 0,0 1 0,1-1 0,-1 0 0,0 0 0,0 0 0,1 0 0,-1 0 0,0 0 0,0 0 0,1 0 0,-1 0 0,1 0 0,3-14-6848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8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151 392 6227,'0'0'2348,"0"0"-476,0 0-169,0 0-220,0 0-379,-15-7-151,-47-23-262,60 29-658,0 0 0,0 0 0,-1 0 1,1 0-1,-1 1 0,1-1 0,0 0 0,-1 1 0,1 0 1,-1 0-1,1 0 0,-1 0 0,1 0 0,-1 0 0,1 1 1,-1-1-1,1 1 0,-5 1 0,5-1-18,1 1 0,-1-1 0,1 0-1,-1 1 1,1-1 0,-1 0 0,1 1-1,0 0 1,0-1 0,0 1 0,0 0 0,0 0-1,0 0 1,0-1 0,0 1 0,1 0-1,-1 4 1,0-2-18,0 1 0,1-1-1,-1 1 1,1-1 0,1 0-1,-1 1 1,0-1 0,1 1 0,0-1-1,0 0 1,0 0 0,1 1-1,-1-1 1,1 0 0,0 0 0,5 7-1,-2-7-173,-1-1 0,1 1 0,1-1 0,-1 0 0,0 0 0,1-1 0,0 0 0,-1 0-1,1 0 1,0 0 0,7 0 0,-10-1-39,0-1-1,0 1 1,0-1 0,1 1-1,-1-1 1,0 0-1,0-1 1,1 1 0,-1 0-1,0-1 1,0 0 0,0 0-1,1 0 1,-1 0-1,0 0 1,0-1 0,-1 1-1,1-1 1,0 0-1,0 0 1,-1 0 0,4-3-1,0-4 46,0-1 0,-1 0 0,0 0 0,0-1-1,-1 1 1,0-1 0,3-18 0,9-83 262,-13 91-112,0-32 776,-3-64 0,-1 44 5082,-6 93-5564,1-10-241,4 4 22,0-1 1,1 0-1,0 1 1,1-1 0,2 16-1,0 11-43,-2-2 14,2 0-1,8 50 0,-7-73-483,0-1 0,1 1 0,1-1 0,0 0 0,1 0 0,1-1 0,0 0 0,17 24 1,2-10-2840,-8-22-827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9572,'0'0'449,"0"0"-209,0 0 224,0 0 897,0 0-449,106 54-464,-81-44-352,0-1 32,-5-4-16,-5-2-112,-5-3-480,-8 0-2017,-2 0-1073,0 0-303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0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0 1905,'0'0'3071,"-2"16"-2298,-1 10-746,-5 42 741,-22 92 1,-34 11-288,43-119 58,1-1-1,-18 85 1,35-125-306,1 0 0,1 0 0,0 1 1,1-1-1,0 1 0,0-1 0,1 1 1,5 18-1,-4-23-201,0 0 0,1 0 0,0-1 1,1 1-1,0-1 0,0 0 0,0 0 1,0 0-1,1 0 0,0-1 0,0 0 0,1 0 1,-1 0-1,10 5 0,-5-3-111,1-1 0,0 0 0,0-1 0,0 0 0,1-1 0,0 0 0,21 4 0,-19-7-2989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71 9060,'0'0'1996,"0"0"-321,0 0-82,0 0-342,0 0-282,-5-3-433,4 2-535,0 1 0,0-1 1,0 1-1,1-1 0,-1 1 1,0-1-1,0 0 0,0 1 1,1-1-1,-1 0 0,0 0 1,1 0-1,-1 1 0,0-1 0,1 0 1,-1 0-1,1 0 0,0 0 1,-1 0-1,1 0 0,0 0 1,0 0-1,-1 0 0,1-2 1,1 1-4,1 1 0,-1-1 0,1 0 0,-1 1 0,1-1 0,0 1 0,-1-1 1,1 1-1,0 0 0,0 0 0,0 0 0,0 0 0,0 0 0,0 0 0,3-1 0,7-2 0,1-1 0,-1 1 0,1 1 0,0 0 0,0 1 0,0 1 0,18-1 0,-31 3-11,1-1 0,-1 1 0,0 0 0,1-1 0,-1 1 0,0 0 0,1 0 0,-1-1 0,0 1 0,0 0 0,0 0 0,0-1 0,0 1 0,0 0 0,0 0 0,0 0 0,0-1 0,0 1 0,0 1 0,0 2-47,-1 3 26,1 1-1,-1 0 0,-1 0 0,1 0 1,-1-1-1,-1 1 0,1-1 0,-1 0 1,0 1-1,-5 6 0,-5 7 40,-30 35-1,28-38 5,0 1 0,-15 28 0,29-45-9,-1 1 0,1-1 0,-1 1 1,1 0-1,0 0 0,0 0 1,0-1-1,1 1 0,-1 0 0,1 0 1,0 0-1,-1 0 0,1 0 1,1 0-1,-1 0 0,0 0 1,1 0-1,1 6 0,-1-7 0,1 0 1,-1 1-1,1-1 1,-1 0-1,1 0 0,0 0 1,0 0-1,0-1 1,0 1-1,1 0 0,-1-1 1,0 0-1,1 1 1,-1-1-1,1 0 0,-1 0 1,1 0-1,-1-1 0,5 2 1,10 1-78,0 0 1,0-2-1,19 1 0,17-7-3434,-39-2-888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2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41 110 7123,'0'0'4402,"0"0"-3745,0 0-225,0 0 240,-13 99 112,-3-68-591,9-1-193,3-9-1201,4-18-3025</inkml:trace>
  <inkml:trace contextRef="#ctx0" brushRef="#br0" timeOffset="1">412 5 14983,'0'0'0,"0"0"-176,0 0 176,0 0 0,0 0-1009,110-3-1808,-98 1-1617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2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12742,'0'0'1339,"0"0"-1027,0 0-667,11-8-146,154-129-1767,-165 136 2291,0 1 1,1 0-1,-1-1 0,0 1 0,1 0 1,-1-1-1,0 1 0,0 0 0,1 0 1,-1-1-1,1 1 0,-1 0 0,0 0 1,1-1-1,-1 1 0,1 0 0,-1 0 1,0 0-1,1 0 0,-1 0 0,1 0 1,-1 0-1,1 0 0,-1 0 0,0 0 1,1 0-1,-1 0 0,1 0 1,-1 0-1,1 0 0,-1 0 0,1 0 1,-1 0-1,0 1 0,1-1 0,-1 0 1,0 0-1,1 0 0,-1 1 0,1-1 1,-1 0-1,0 1 0,0-1 0,1 0 1,-1 1-1,0-1 0,1 0 0,-1 1 1,0-1-1,0 0 0,0 1 0,0-1 1,1 1-1,-1-1 0,0 1 0,0-1 1,0 0-1,0 1 0,0-1 0,0 1 1,0-1-1,0 1 0,0 0 0,-1 38 879,0-30-573,-3 16-50,0 0 0,-1-1 0,-13 34 1,10-33-322,0 0 1,2 1 0,-3 31 0,8-48-444,-1 15 179,2-3-5122,0-18-3293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11525,'0'0'929,"0"0"-849,0 0-80,0 0 240,11 120 16,-22-81-128,-12 2-128,0-2-880,11-29-3154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3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14615,'0'0'1950,"0"0"-819,0 0-656,0 0-368,46 9-331,-41-8 204,-1 1 1,1 0 0,-1 0-1,1 0 1,-1 0-1,0 1 1,7 4 0,-9-5-14,0 0 0,-1 0 1,0 0-1,1 0 0,-1 1 0,0-1 1,0 0-1,0 0 0,0 1 0,-1-1 1,1 1-1,-1-1 0,1 0 0,-1 1 1,0-1-1,0 1 0,0 2 0,-1 5-171,0 0-1,0 0 1,-1 0-1,0 0 1,-1-1-1,0 1 0,0-1 1,-1 0-1,0 0 1,-1 0-1,0 0 1,0-1-1,-1 0 1,-8 9-1,12-14-125,1 0-1,-1 0 1,0 0 0,0 0-1,-1 0 1,1-1-1,-1 1 1,1-1-1,-1 0 1,0 0 0,0 0-1,0 0 1,0 0-1,0 0 1,0-1 0,-1 0-1,1 1 1,0-1-1,-7 1 1,9-4 600,0 1 1,1 0-1,0-1 1,-1 1-1,1-1 1,0 1-1,0-1 1,0 1-1,0-1 1,0 1-1,0-1 1,0 1-1,0-1 1,1 1-1,-1-1 1,0 1-1,2-3 1,1 0-177,0 0 0,1 1 0,0-1 0,-1 1 0,1-1 0,1 1 0,-1 0 1,9-4-1,45-20 147,-33 15-198,32-14-870,-48 21-2567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7:4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 2353,'0'0'8529,"0"0"-6288,0 0-2062,0 0-155,11-2-91,115 1 265,-125 4-194,0 0 0,0-1 1,-1 1-1,1 1 0,-1-1 0,1 0 1,-1 0-1,0 0 0,0 0 1,0 0-1,-1 3 0,1 1 70,-3 44-10,-2 0 0,-12 55-1,5-36-16,6-15-41,2 102 1,-1 14 20,5-164 123,-1-1 0,0 0 0,0 1 1,0-1-1,-1 0 0,0 0 0,-1 0 1,-4 10-1,5-14 32,0 1 0,-1 0 0,1 0-1,-1-1 1,1 0 0,-1 1 0,0-1 0,0 0 0,0 0 0,0-1 0,0 1-1,0 0 1,-1-1 0,1 0 0,0 0 0,-1 0 0,-4 0 0,-118 23 1621,122-20-1739,4-3-3569,0-1-169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15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7 304,'0'0'11776,"0"0"-9089,0 0-2412,0 0-27,0 0-19,-9 0 345,-29-3 79,29 3-319,9 0 5,44-4 1517,-42 4-1819,32 2-86,-13 6-3564,-2 0-3777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1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26 138 272,'0'0'11699,"0"0"-8287,0 0-2473,0 0-573,-7 0-425,-12-2 42,28-5 81,48-10 184,-32 10-140,64-16 219,1 4 0,1 3 0,112-3 0,282 14 79,-276 7-885,-209-2 375,1 0-1,-1 0 1,1 0 0,-1 0-1,1 1 1,-1-1 0,1 0-1,-1 0 1,1-1 0,-1 1-1,1 0 1,-1 0 0,1 0-1,-1 0 1,1 0 0,-1 0-1,1-1 1,-1 1-1,1 0 1,-1 0 0,1-1-1,-1 1 1,1 0 0,-1-1-1,0 1 1,1-1 0,-1 1-1,0 0 1,1-1 0,-1 1-1,0-1 1,1 1 0,-1-1-1,0 1 1,0-1 0,0 1-1,0-1 1,1 1 0,-1-1-1,0 1 1,0-1 0,0 1-1,0-1 1,0 0 0,0-10-3431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4:5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31 3314,'0'0'1907,"0"0"83,0 0 387,0 0 339,0 0-544,0 0-867,-5-7-430,2 2-772,2 4-64,0-1 0,0 1 0,0-1 1,0 1-1,0 0 0,0-1 0,0 1 1,0 0-1,-1 0 0,1 0 1,0 0-1,-1 0 0,1 0 0,-2-1 1,1 2-26,0 0 0,1 1 0,-1-1 0,0 0 0,0 1 0,1-1 0,-1 1 0,1 0 0,-1-1 1,0 1-1,1 0 0,-1 0 0,1 0 0,0 0 0,-1 0 0,1 0 0,0 1 0,0-1 0,-2 2 0,1 1-7,-1-1 0,1 0 0,0 1 0,0 0 0,0-1-1,1 1 1,0 0 0,-1 0 0,1 0 0,1 0-1,-1 0 1,0 0 0,1 1 0,0-1 0,0 0-1,0 0 1,1 0 0,-1 0 0,1 0 0,0 0 0,1 4-1,-1-6-91,-1 1-1,1-1 0,0 0 0,-1 0 0,1 1 1,0-1-1,0 0 0,0 0 0,1 0 0,-1 0 1,0 0-1,1-1 0,0 1 0,-1 0 0,1-1 1,0 1-1,-1-1 0,1 1 0,0-1 0,0 0 1,0 0-1,1 0 0,-1 0 0,0 0 0,0 0 1,0-1-1,1 1 0,-1-1 0,0 1 0,1-1 1,-1 0-1,0 0 0,1 0 0,-1 0 0,0-1 1,1 1-1,-1 0 0,3-2 0,-2 1-95,1-1-1,-1 1 1,-1-1-1,1 0 1,0 0-1,0 0 1,-1 0-1,1 0 1,-1-1-1,0 1 1,1-1-1,-1 0 1,2-4-1,18-38-399,-19 38 547,11-18 9,-12 22 33,0 1 0,0-1 0,-1 0 0,1 1 0,-1-1-1,1 0 1,-1 0 0,0 0 0,0 0 0,0-3 0,-1 3 226,0 3 297,0 0-104,1 0-406,0 0-1,0 1 0,0-1 1,0 0-1,-1 1 1,1-1-1,0 0 1,0 1-1,0-1 0,-1 1 1,1-1-1,0 1 1,0 0-1,-1-1 1,1 1-1,0 0 1,-1 0-1,1-1 0,-1 1 1,1 0-1,-1 0 1,0 0-1,1-1 1,-1 1-1,0 0 1,1 0-1,-1 0 0,0 0 1,0 0-1,0 1 1,1 0 19,0 1 0,0-1-1,-1 0 1,2 1 0,-1-1 0,0 0 0,0 0 0,3 4 0,-1-3-29,0 0 1,1-1 0,-1 1 0,0 0 0,1-1 0,-1 0 0,1 0-1,0 0 1,0 0 0,0 0 0,7 1 0,-10-3-108,1 0 0,0 0 0,-1 0 0,1 0 0,-1 0 0,1 0 1,0-1-1,-1 1 0,1 0 0,-1-1 0,1 0 0,-1 1 0,1-1 0,-1 0 0,1 1 0,-1-1 0,1 0 0,-1 0 1,0 0-1,0-1 0,0 1 0,0 0 0,1 0 0,-1-1 0,-1 1 0,1 0 0,0-1 0,0 1 0,0-1 0,-1 1 0,1-1 1,-1 1-1,1-4 0,12-22-3586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1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8276,'0'0'3017,"0"0"-2366,0 0-347,0 0 505,17 4 106,-6-2-767,1 0-35,-1 0 1,0 1-1,0 0 0,0 1 0,-1 0 0,1 1 1,-1 0-1,0 1 0,12 9 0,10 9 229,-1 2 0,48 53 0,-71-69-312,0 0 0,0 0 0,-1 1 0,-1 0 0,0 1-1,0-1 1,-1 1 0,0 0 0,-1 0 0,-1 1 0,0-1-1,3 25 1,-5-20 61,-1 0 0,0 1 0,-1-1 0,-1 0 0,-1 0 0,0 0 0,-1 0 0,-1 0 0,-1-1 0,0 1 0,-1-2 0,-1 1 0,0-1 0,-1 0 0,-1-1 0,0 0 0,-1 0 0,0-1 0,-1 0 0,-25 19 0,19-20 153,-2 0 1,0-1-1,0-1 1,-1-1 0,-29 8-1,27-9 201,15-4-66,-15 1 1513,13 14-2725,4-6 142,-18 39-1050,-3-16-2942,0-8-3374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1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1483 11 5346,'0'0'787,"0"0"-408,0 0-245,0 0 34,0 0 485,0 0 121,-5-4 4917,-2 1-4734,-25 1-480,22 1-277,0 1 0,0-1 0,1 2-1,-1-1 1,-16 4 0,21-1-170,-1 1 1,1 0-1,-1 0 1,1 0-1,1 0 0,-1 1 1,0 0-1,1 0 1,0 0-1,-6 11 0,-2 1-25,-57 83 2,5 2 1,-67 143 0,25-44 1,12-29 74,8 5 0,7 2 1,-59 205-1,-22 274 133,122-372-42,-9 47-118,-45 51 112,-52 293 219,99 179-262,47-805-107,2 0-1,19 93 1,40 94-9,-4-19 46,15 159-37,38 152 37,-98-478-47,2 0 0,28 61 0,-33-91-5,1 0 0,1-1 0,0 0 0,2-1 0,1 0 0,0-1 0,22 19 0,-23-22-21,0 0 0,-1 1 0,17 27 0,-16-23-85,30 35 0,-44-55-30,-1-1-1,1 1 1,0 0 0,-1-1 0,1 1-1,0 0 1,-1-1 0,1 1-1,0-1 1,0 1 0,0-1 0,0 1-1,0-1 1,-1 1 0,1-1-1,0 0 1,0 0 0,0 1-1,0-1 1,0 0 0,0 0 0,0 0-1,0 0 1,0 0 0,0 0-1,0-1 1,0 1 0,0 0 0,0 0-1,0-1 1,0 1 0,0 0-1,-1-1 1,1 1 0,0-1-1,1 0 1,0-1-298,-1 0 0,1 1 0,-1-1 0,0 0 0,1 0 0,-1 0 0,0 0 0,0 0 0,0 0 0,-1 0 0,1 0 0,0 0 0,-1-1 0,1-2 0,1-13-3982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 2849,'0'0'4933,"0"0"-3708,0 0-387,0 0 450,18 8 43,-18-8-1331,20 10 498,31 20-1,-47-27-412,-1 1 0,0-1 0,0 1 0,0 0 0,-1 0 0,1 0-1,-1 0 1,0 0 0,0 1 0,0-1 0,0 1 0,-1-1 0,0 1-1,0 0 1,0-1 0,-1 1 0,1 0 0,-1 0 0,0-1 0,-1 1-1,-1 7 1,2 5 223,1-7-130,-1 0-1,0 1 1,-1-1 0,0 0-1,0 0 1,-1 0 0,0 0 0,-1 0-1,0 0 1,-1-1 0,0 1-1,-9 14 1,-6 3-67,-1-1-1,-1 0 1,-2-2 0,0-1-1,-2 0 1,0-2-1,-1-1 1,-2-1 0,1-1-1,-52 23 1,69-36-197,0-1 0,-1 0 0,1-1 0,-1 0 0,0-1 0,0 0 0,0-1 1,0 0-1,-18-1 0,27 0-44,0 0 0,0-1-1,1 0 1,-1 1 0,0-1 0,0 0 0,1 0 0,-1 0 0,1 0 0,-1-1 0,1 1 0,-1 0 0,1 0 0,0-1 0,-1 1 0,1-1-1,0 1 1,0-1 0,0 0 0,0 1 0,1-1 0,-1 0 0,0 0 0,1 0 0,-1 1 0,1-1 0,-1-3 0,-1-8-1235,0 1 0,-1-25 0,2 26 159,0-36-4343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9 9156,'0'0'1326,"0"0"-461,0 0 138,0 0 74,0 0-378,0 0-402,-13-2-183,2 1-151,-6-2 201,0 1-1,0 1 0,-30 2 1,42-1-107,0 1 1,0 0-1,1 0 1,-1 0-1,1 1 1,-1 0-1,1 0 0,-7 4 1,9-5-36,0 1 0,0-1 0,0 1 0,0 0 0,0-1 0,1 1 1,-1 0-1,1 0 0,-1 1 0,1-1 0,0 0 0,0 0 0,0 0 0,0 1 0,0-1 1,1 1-1,-2 4 0,0 9-14,1 0 0,1 1 1,0 0-1,1-1 0,1 1 1,0-1-1,6 19 0,6 12 3,22 48 0,-14-40-1,-19-47 4,0 0-1,-1 1 0,1-1 1,-2 0-1,1 1 0,-1-1 1,0 15-1,-1-21-5,0 0 0,-1 1 1,1-1-1,-1 1 0,1-1 0,-1 0 0,0 0 0,0 1 1,0-1-1,0 0 0,0 0 0,0 0 0,-1 0 1,1 0-1,-1 0 0,1-1 0,-1 1 0,0 0 0,0-1 1,0 1-1,0-1 0,0 0 0,0 0 0,0 0 0,0 0 1,0 0-1,-1 0 0,1 0 0,0-1 0,-3 1 1,-16 3-74,1-2 0,-42 0 0,61-2 23,1 0 0,-1 0 0,0 0 0,1 0 0,-1 0 0,0-1 0,1 1 0,-1 0 0,0-1 0,1 1 0,-1 0-1,1-1 1,-1 1 0,1 0 0,-1-1 0,1 1 0,-1-1 0,1 1 0,-1-1 0,1 0 0,-1 1 0,1-1 0,0 1 0,-1-1 0,1 0 0,0 1 0,0-1 0,-1 0 0,1 1 0,0-1 0,0 0 0,0 1 0,0-2 0,0-30-3737,0 19 249,0-4-2048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0 560 12454,'0'0'949,"0"0"-1215,22-9 66,-10 5 162,-1 0-23,0 0 0,0 0 0,0-1 0,-1 0 0,0-1 0,0-1 0,-1 1 0,1-1 0,-1-1 1,-1 0-1,0 0 0,15-19 0,-5 1-216,0-2-1,-2 0 1,-1-1 0,-1 0 0,-2-1-1,0 0 1,-3-1 0,0-1 0,-2 1-1,-1-1 1,-2-1 0,0-32 0,-4 64 381,0 0 0,0 0 0,0 0 0,0 0 0,-1 0 0,1 0 0,0 0 0,-1 0 1,1 0-1,-1 0 0,1 1 0,-1-1 0,1 0 0,-1 0 0,1 0 0,-1 1 0,0-1 1,1 0-1,-1 1 0,0-1 0,0 0 0,0 1 0,1-1 0,-1 1 0,0-1 0,0 1 1,0 0-1,0-1 0,0 1 0,0 0 0,0 0 0,0-1 0,-1 1 0,0 0-1,1 0 0,-1 0 0,0 0 0,0 0 0,1 0 0,-1 1 0,0-1 0,1 0 0,-1 1 0,0-1 0,1 1-1,-1 0 1,1-1 0,-1 1 0,1 0 0,-1 0 0,1 0 0,-1 0 0,1 0 0,-2 2 0,-3 5-81,1 1 0,-1 0 1,1 0-1,1 1 0,0-1 1,-6 19-1,-13 67 35,20-81-46,-6 42 35,3 1 0,1 98 1,5-149-55,0-1 1,1 0 0,0 0 0,-1 0-1,2 0 1,-1 1 0,1-1 0,-1-1-1,1 1 1,1 0 0,-1 0 0,1-1-1,-1 1 1,1-1 0,1 0-1,-1 0 1,1 0 0,-1 0 0,1-1-1,0 1 1,0-1 0,1 0 0,-1 0-1,1-1 1,-1 1 0,1-1 0,0 0-1,0 0 1,0-1 0,0 1 0,0-1-1,0 0 1,0-1 0,1 1-1,5-1 1,151 0-1508,-161 0 1517,0 1-1,1-1 1,-1 0 0,0 1-1,0-1 1,0 1 0,0 0-1,1-1 1,-1 1 0,0 0-1,0 0 1,0-1 0,0 1 0,0 0-1,-1 0 1,1 0 0,0 0-1,0 0 1,1 3 0,14 27 146,-9-15-98,-1-7 20,0 0 1,0 0-1,10 10 0,-14-17-294,0 1 1,0-1-1,1 0 0,-1-1 1,0 1-1,1 0 0,-1-1 1,1 1-1,-1-1 0,1 0 1,0 0-1,0 0 0,0 0 0,-1 0 1,1-1-1,4 1 0,-2-3-3463,-4-12-1662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7748,'0'0'5106,"0"0"-4002,0 0-960,0 0-144,0 0-64,0 0-896,14 16-4146,-10-9-1954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4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10965,'0'0'1966,"0"0"-909,0 0-486,0 0-139,0 0-179,-13 13-74,-41 43-11,52-53-165,-1 0 0,2 0 0,-1 1-1,0-1 1,1 0 0,-1 1 0,1-1 0,0 1-1,0-1 1,0 1 0,1 0 0,-1-1 0,1 1-1,0 0 1,0 0 0,0-1 0,1 1 0,-1 0-1,2 3 1,0 6-19,-2-10-30,1 0-1,0 0 0,0-1 1,0 1-1,0 0 0,0 0 1,1-1-1,-1 1 1,1-1-1,0 1 0,0-1 1,0 1-1,0-1 0,0 0 1,0 0-1,0 0 1,1 0-1,-1-1 0,1 1 1,-1-1-1,1 1 0,0-1 1,0 0-1,-1 0 1,1 0-1,0 0 0,0-1 1,6 1-1,-4 0-391,0 0-1,1 0 1,0-1-1,-1 0 1,1 0 0,-1 0-1,1-1 1,-1 0-1,1 0 1,-1 0 0,0-1-1,1 0 1,-1 0-1,0 0 1,5-3 0,-3 0-123,-1-1-1,-1 1 1,1-1 0,-1 0 0,0 0 0,0 0 0,5-10-1,11-29 3339,-23 55 3401,3 4-3715,9 31-3432,-9-37 1618,1-1-596,1 1 0,-1 0 0,1-1 0,6 11 0,-8-16-127,0-1-1,0 1 1,0-1 0,0 0 0,0 1-1,0-1 1,0 0 0,1 0 0,-1 0 0,0 0-1,1 0 1,1 1 0,-2-1-91,0-1 0,0 0 0,0 0 0,0 0 1,-1 0-1,1 0 0,0 0 0,0 0 0,0 0 0,0 0 0,0 0 1,0 0-1,-1-1 0,1 1 0,0 0 0,0-1 0,0 1 1,-1 0-1,1-1 0,0 1 0,0-1 0,-1 1 0,1-1 0,0 0 1,0-1-1,6-14-3893,-4-6-579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4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9156,'0'0'2065,"0"0"-2065,0 0-128,0 0-992,0 0-3298,2 101-1025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2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10277,'0'0'285,"0"0"-183,0 0 4,0 0-50,3 14 3,12 107 226,-15-120-300,0 0 0,0 0 0,0 0-1,0-1 1,0 1 0,0 0-1,1 0 1,-1 0 0,0 0-1,0 0 1,1 0 0,-1 0-1,1-1 1,-1 1 0,0 0-1,1 0 1,0 0 0,0 1 0,0-2 10,-1 0 0,1 0 0,-1 0 0,1 0 0,-1 0 0,1 0 0,-1-1 0,1 1 0,-1 0 0,1 0 0,-1 0 0,0 0 0,1-1 0,-1 1 0,1 0 0,-1 0 0,1-1 0,-1 1 0,0 0 0,1 0 0,-1-1 0,0 1 1,1-1-1,-1 1 0,0-1 0,25-38 306,-18 27 106,-6 10-390,0 0 0,0 1 0,0-1 1,1 0-1,-1 1 0,0-1 1,1 1-1,-1-1 0,1 1 1,-1 0-1,1 0 0,0-1 1,-1 1-1,1 0 0,0 0 0,0 1 1,0-1-1,0 0 0,0 1 1,0-1-1,0 1 0,0-1 1,0 1-1,0 0 0,0 0 1,0 0-1,0 0 0,0 1 0,0-1 1,0 0-1,0 1 0,0-1 1,0 1-1,0 0 0,-1-1 1,4 3-1,8 1-24,0-1 1,0-1-1,0 0 0,26 1 1,-2-1 10,-15 0-130,-10-1 60,-1 0 0,1 1 1,-1 0-1,17 6 0,-24-6 81,1 0-1,-1 0 0,1 1 0,-1-1 1,0 1-1,0 0 0,-1 1 0,1-1 1,0 1-1,-1-1 0,0 1 1,0 0-1,0 0 0,2 5 0,10 23 213,-1 0 0,-2 1 0,-1 1 0,11 63 0,-21-91-225,6 36 30,-2-1 0,-2 1 0,-1 0 0,-6 61 0,2-91-158,1 0 0,-2 1 0,-4 15 1,6-25-20,1-1 0,-1 0 0,1 0 0,-1 0 0,0 1 0,0-1 0,0 0 0,0 0 0,0 0 0,-1 0 0,1-1 1,0 1-1,-1 0 0,0 0 0,1-1 0,-1 1 0,0-1 0,0 0 0,0 1 0,0-1 0,0 0 0,0 0 0,0 0 1,0 0-1,-3 0 0,4-1 148,-1-1 1,1 0-1,-1 1 1,1-1-1,0 0 1,-1 0-1,1 0 1,0 0-1,0 0 1,0 0-1,-1 0 1,1 0 0,0 0-1,1 0 1,-1-1-1,0 1 1,0 0-1,0-1 1,1 1-1,-1-1 1,1 1-1,-1-1 1,1 1-1,0-1 1,-1 1-1,1-4 1,-7-47 641,7 49-598,-1-17 448,0 1 0,2-1 0,0 1 0,5-24 0,-4 32-295,1 0 1,0 0-1,1 0 1,1 1-1,-1-1 1,2 1-1,-1 0 1,12-15-1,2 3-59,0 2 0,1 0 1,1 1-1,1 0 0,25-15 0,126-70 804,-153 93-869,-6 3-27,80-40 395,-84 43-386,1 1-1,0 1 1,1 0 0,-1 0 0,1 1-1,-1 1 1,13-1 0,-18 1-46,0 0 0,0-1 0,0 1 0,-1-1-1,1-1 1,0 1 0,-1-1 0,8-4 0,2-9-3323,-14 12-2209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2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0 587 12278,'0'0'1304,"0"0"-1029,0 0-347,13-4 160,3-1-59,0-1 0,0-1 0,-1 0 0,0-1 0,-1-1 0,1 0 0,-2-1 0,22-19 0,-23 15-1,0-1-1,-1 0 0,0-1 0,-1 0 0,-1-1 1,0 0-1,-1-1 0,-1 1 0,-1-1 0,5-23 0,-3 0-64,-1-1 0,-2-1-1,-1-62 1,-4 101 49,0 1 0,-1 0 0,1 0 0,0-1 1,-1 1-1,0 0 0,0 0 0,0 0 0,0 0 0,0 0 1,-1 0-1,-1-3 0,2 5 9,0-1-1,0 1 1,0 0 0,0 0 0,0 0 0,-1 1-1,1-1 1,0 0 0,-1 0 0,1 1 0,0-1-1,-1 1 1,1-1 0,-1 1 0,1-1 0,-1 1-1,1 0 1,-1 0 0,1 0 0,-1 0-1,1 0 1,-1 0 0,1 0 0,-1 0 0,1 1-1,-1-1 1,1 0 0,-1 1 0,-1 1 0,0-1-2,0 1 1,0 0 0,0 0-1,0 0 1,1 0 0,-1 0-1,1 0 1,0 1-1,-1 0 1,1-1 0,0 1-1,0 0 1,1 0 0,-3 3-1,-20 51 147,17-39-122,-8 23-7,1 0 1,3 0 0,1 1-1,2 0 1,2 1 0,2 0-1,2 0 1,1 0-1,7 50 1,-5-82-34,1 0-1,1-1 1,-1 1 0,2-1-1,-1 0 1,1 0 0,1 0-1,0 0 1,0-1 0,1 0-1,1 0 1,-1-1 0,14 15-1,-15-19-79,0 0 0,0 0 0,0-1 0,0 1 0,0-1-1,1-1 1,0 1 0,-1-1 0,1 1 0,0-2 0,0 1-1,0-1 1,0 0 0,1 0 0,-1 0 0,0-1 0,0 0-1,1 0 1,-1-1 0,0 0 0,0 0 0,0 0 0,0-1-1,0 0 1,7-3 0,5-5-447,0 0 1,-1-2-1,-1 0 1,0-1-1,0 0 0,-2-1 1,19-22-1,-10 10-541,32-25 0,-50 48 1265,13-11-863,-18 14 720,0 0 0,0-1 0,0 1-1,1 0 1,-1 0 0,0 0 0,0 0 0,0-1 0,1 1-1,-1 0 1,0 0 0,0 0 0,0 0 0,1 0 0,-1 0-1,0-1 1,0 1 0,0 0 0,1 0 0,-1 0 0,0 0-1,0 0 1,1 0 0,-1 0 0,0 0 0,0 0 0,1 0-1,-1 0 1,0 0 0,0 0 0,0 0 0,1 1 0,-1-1-1,0 0 1,0 0 0,1 0 0,-1 0 0,0 0-1,0 0 1,0 1 0,0-1 0,1 0 0,-1 0 0,0 0-1,0 0 1,0 1 0,0-1 0,0 0 0,1 0 0,-1 0-1,0 1 1,0-1 0,0 0 0,0 0 0,0 1 0,0-1-1,0 0 1,0 0 0,0 1 0,0 239 2100,0-232-2222,1 0 1,-1 0-1,1 0 0,0 0 0,1 0 1,0 0-1,0 0 0,1-1 0,5 12 1,-8-18-95,1 0 0,-1-1 0,1 1 0,-1 0 0,1-1 0,-1 1 0,1-1 0,-1 1 0,1-1 0,-1 1 0,1-1 0,0 1 0,-1-1 0,1 0 1,0 1-1,-1-1 0,1 0 0,0 1 0,0-1 0,8 1-5656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2977,'0'0'3570,"0"0"-1801,0 0-646,0 0 160,0 0-173,0 0-24,-11 5-224,-29 16-508,30-16-201,10-5-113,0 0-19,0 0 22,0 0 21,0 1-30,-1 0 1,1-1-1,0 1 1,-1 0-1,1 0 1,-1-1-1,1 1 1,-1 0-1,1 0 1,-1-1-1,0 1 1,1-1-1,-1 1 1,0 0-1,1-1 1,-1 1-1,0-1 1,0 0-1,1 1 1,-1-1-1,0 0 1,0 1-1,0-1 1,0 0-1,0 0 1,1 0-1,-1 0 1,-1 0-1,-24 1 3061,26 4-3025,0-4-72,0-1-1,0 0 1,0 1 0,0-1-1,0 0 1,0 1-1,0-1 1,0 0 0,0 1-1,0-1 1,0 0 0,0 1-1,0-1 1,0 0 0,0 1-1,0-1 1,0 0 0,0 1-1,0-1 1,0 0-1,0 1 1,0-1 0,1 0-1,-1 1 1,0-1 0,0 0-1,0 0 1,1 1 0,-1-1-1,0 0 1,1 1-1,343-1 60,-200 0-4542,-139 0 819,-5 0-1117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10469,'0'0'1120,"0"0"-207,0 0-913,0 0-32,0 0-1089,0 0-2641,10-31 817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7475,'0'0'1390,"0"0"107,-21 8-208,-65 31-9,82-37-1203,0 0-1,0 1 1,0 0-1,1-1 0,-1 2 1,1-1-1,0 0 1,0 0-1,0 1 1,0 0-1,0 0 0,1-1 1,0 1-1,-1 1 1,2-1-1,-3 7 0,1-1 0,2 0-1,-1 0 0,1 0 1,1 0-1,1 13 0,-1-5-60,0-6 21,1 0 0,0 0 0,1-1 1,1 1-1,0 0 0,0-1 0,8 18 0,4 1 13,26 39 0,-21-28 35,-17-18 4,-3-23-83,0 1 0,0-1 1,-1 1-1,1 0 0,0-1 0,-1 1 0,1 0 1,0-1-1,-1 1 0,1-1 0,0 1 0,-1-1 1,1 1-1,-1-1 0,1 0 0,-1 1 0,1-1 1,-1 1-1,0-1 0,1 0 0,-1 1 1,1-1-1,-1 0 0,0 0 0,1 0 0,-1 1 1,-1-1-1,-20 3 46,-1-1 0,1-1 0,-1-1 1,-44-6-1,66 5-115,0 1 0,0 0 0,0-1 0,-1 1 0,1-1 0,0 0-1,0 1 1,1-1 0,-1 0 0,0 1 0,0-1 0,0 0 0,0 0 0,1 0 0,-1 0 0,0 0 0,1 0 0,-1 0 0,1 0 0,-1 0 0,0-2 0,1 3-262,0-1 0,0 0 0,-1 0 0,1 0 0,0 0 0,0 1 0,0-1 0,0 0 0,0 0 0,1 0 0,-1 1 0,0-1 0,0 0 0,0 0 0,1 0 1,-1 1-1,0-1 0,1 0 0,-1 0 0,1 1 0,0-2 0,10-8-4767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1217,'0'0'9001,"0"0"-6362,0 0-1943,0 0 152,0 0 75,2 11-357,-1 10-460,0-1-1,-2 1 1,0 0 0,-5 21-1,-22 96 163,9-47-178,7-21 16,-1 72 0,11-97-3612,1-3-3738,-1-75 7226,-1-1 0,-10-36 0,0-6 3180,7 0 3726,6 75-6859,1 1 0,-1-1 0,0 0 1,0 1-1,0-1 0,1 0 0,-1 1 0,0-1 0,0 1 0,1-1 0,-1 1 1,0-1-1,1 1 0,-1-1 0,1 1 0,-1-1 0,1 1 0,-1-1 0,1 1 0,-1 0 1,1-1-1,-1 1 0,1 0 0,0-1 0,-1 1 0,1 0 0,-1 0 0,1 0 1,0 0-1,-1-1 0,2 1 0,24-1 193,-19 1-111,46-1 1,44 0 441,-85 2-970,0 0 0,0 1 0,0 0 1,0 1-1,17 6 0,-18-4-5001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1 407 8932,'0'0'1075,"0"0"-378,0 0-612,0 0-160,9-13 153,59-91 3,97-137-1702,-158 232 1619,-5 6 9,-1 0 0,1 0 1,0 0-1,0 1 0,0-1 0,1 1 1,-1 0-1,0 0 0,1 0 1,0 0-1,-1 0 0,1 0 1,0 0-1,0 1 0,0 0 0,0-1 1,0 1-1,4-1 0,-6 2 3,-1 0-1,0 1 1,0-1 0,0 0-1,1 0 1,-1 0-1,0 0 1,0 0-1,0 0 1,0 0-1,0 1 1,1-1-1,-1 0 1,0 0 0,0 0-1,0 0 1,0 1-1,0-1 1,0 0-1,0 0 1,1 0-1,-1 0 1,0 1 0,0-1-1,0 0 1,0 0-1,0 0 1,0 1-1,0-1 1,0 0-1,0 0 1,0 0-1,0 1 1,0-1 0,0 0-1,0 0 1,0 0-1,-1 1 1,1-1-1,0 0 1,0 5 169,-17 417 2305,5-220-2716,12-198-217,1 6-636,4-7-2922,1-3-1735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4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8196,'0'0'1456,"0"0"705,0 0-928,0 0-545,0 0-240,0 0-223,0 0-209,29-1 16,2-3 64,0 2-80,-4 1 80,-4-1-80,-3 0-16,-3 2 16,-4 0-16,-1 0-1137,-12 0-2096,0-2-1313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50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8068,'0'0'829,"0"0"-74,0 0-269,0 0-129,0 0-119,-2 17-105,-8 141 465,10-153-554,1 125 510,-31 249 0,15-275-554,-3 205 0,18-308 61,0 0-1,0 0 0,0 0 1,1 0-1,-1 0 0,0 0 1,0 0-1,1 0 0,-1 0 1,1 0-1,-1 0 0,1 0 1,-1 0-1,1 0 0,0 0 1,-1 0-1,1-1 0,0 1 1,-1 0-1,1-1 0,0 1 1,0 0-1,0-1 0,0 1 1,0-1-1,0 1 0,0-1 1,0 0-1,0 1 0,0-1 1,0 0-1,0 0 0,1 1 1,44-2-38,-27 0 256,171 1 3680,-190 0-3655,0 0-8,0 0-136,0 0-80,0 0 19,0 0-105,12-5-4022,-8 1-1449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8:56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22 353 6259,'0'0'1379,"0"0"-232,0 0-226,0 0-9,0 0-186,0 0-241,0 0-258,-4 2-165,3-1-39,-1 0 0,0 0 1,1 0-1,-1 0 0,1 0 1,0 0-1,-1 1 0,1-1 1,0 0-1,0 1 0,-1 1 1,4-2 28,0-1 0,1 0 0,-1 0 0,0 1 1,1-1-1,-1-1 0,0 1 0,1 0 0,-1-1 1,0 1-1,0-1 0,1 1 0,-1-1 0,0 0 1,2-1-1,2-4 46,0 0 1,0 0-1,-1 0 0,0 0 1,0-1-1,-1 0 1,5-9-1,25-59 72,-21 44-113,7-18-28,-9 21-4,0 2-1,1 0 1,29-43 0,-41 69 2,0 0 0,0 0 1,0 0-1,0-1 1,0 1-1,0 0 1,0 0-1,0 0 1,0 0-1,0 0 0,0 0 1,1 0-1,-1 0 1,0 0-1,0-1 1,0 1-1,0 0 1,0 0-1,0 0 0,1 0 1,-1 0-1,0 0 1,0 0-1,0 0 1,0 0-1,0 0 1,0 0-1,1 0 1,-1 0-1,0 0 0,0 0 1,0 0-1,0 0 1,0 0-1,1 0 1,-1 0-1,0 0 1,0 1-1,0-1 0,0 0 1,0 0-1,0 0 1,0 0-1,1 0 1,-1 0-1,0 0 1,0 0-1,0 0 0,0 1 1,0-1-1,0 0 1,0 0-1,0 0 1,0 0-1,0 0 1,0 0-1,0 0 0,0 1 1,0-1-1,0 0 1,0 0-1,0 0 1,0 0-1,0 0 1,0 1-1,0-1 0,0 0 1,3 20 393,-2 32-788,-1-45 536,2 410-137,6-328 469,-8-89-277,0 0-26,0 0-17,0 0-112,18 0-2123,-9 0-1083,-1 0-3162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9:02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10501,'0'0'3762,"0"0"-2226,0 0-127,0 0-289,0 0-191,0 0-321,-23 0-512,23 0-16,0 5-80,0 2-128,0 5 0,2 4-592,9 6-1217,-3-1-1265,-8-10-2528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9:02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12758,'0'0'1360,"0"0"-79,0 0 384,0 0-273,0 0-703,0 0-625,-17 35-64,17-27-80,0 1-192,0-4-1873,0 0-3490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9:07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50 6403,'0'0'1163,"0"0"-461,0 0-14,0 0 243,0 0-218,0 0-380,0 0-146,4-7-49,16-24-28,-18 30-88,-1 0 1,1 0 0,0 0-1,-1 0 1,1 0 0,0 0-1,0 0 1,0 0 0,0 1-1,0-1 1,0 1-1,0-1 1,0 1 0,0 0-1,0 0 1,0 0 0,0 0-1,3 0 1,30 9 358,-28-5-343,0 0 0,-1 0 0,0 0 0,0 1 0,0 0 0,0 1-1,-1-1 1,0 1 0,0 0 0,0 1 0,-1-1 0,0 1 0,0-1 0,-1 1 0,3 8 0,-2-4-27,-1 0 1,0 0 0,0 1-1,-2-1 1,1 0 0,-1 1-1,-1-1 1,0 1-1,-3 17 1,2-23-20,-1 0-1,0-1 1,-1 1-1,1-1 1,-1 1 0,0-1-1,-1 0 1,1 0 0,-1-1-1,0 1 1,0-1 0,0 1-1,-1-1 1,1 0-1,-1-1 1,-6 4 0,5-2 76,-1-1 0,0 0 0,0 0 0,0-1 0,0 0 0,-1 0 1,1 0-1,-1-1 0,-15 2 0,33-3-53,1 0 1,-1 0-1,0 1 1,0 0-1,0 0 1,-1 1-1,1 1 1,-1 0 0,1 0-1,13 9 1,-3 1 22,0 0 1,-1 1 0,24 26-1,-40-38-13,-1 1 0,1-1 0,-1 1 0,0 0 1,0 0-1,-1 0 0,1 0 0,-1 0 0,0 0 0,0 1 0,0-1 0,0 0 0,-1 1 0,0-1 0,0 0 0,0 1 0,0-1 0,-1 0 0,0 1 0,0-1 0,0 0 0,0 0 0,-1 0 0,1 0 0,-1 0 0,0 0 0,0 0 1,-1 0-1,1-1 0,-5 6 0,-2-1 178,-1 0 0,0 0 0,-1-1 0,1-1-1,-1 0 1,-1 0 0,1-1 0,-1 0 0,0-1 0,-23 5 0,17-6 44,0-1 0,0 0-1,0-2 1,0 0 0,-1-1-1,-33-6 1,50 7-244,0 0 0,0 0 0,0-1 0,1 1 0,-1 0 0,0-1 0,1 0 0,-1 1 0,0-1 0,1 0 0,-1 0 0,1 0 0,-3-1 0,4 0-404,-1 0 1,0 1-1,1-1 0,0 0 0,-1 0 1,1 1-1,0-1 0,0 0 1,0 0-1,0 0 0,0 1 0,0-1 1,1-3-1,1-5-4337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5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8276,'0'0'3183,"0"0"-1567,7-2-1135,0 0-425,-1 1 0,1 0 0,0 1 0,-1-1 0,1 2 0,0-1 0,-1 0 0,1 1 0,0 0 0,-1 1 0,12 3 1,8 5 57,45 22 0,-68-31-67,-1 0 0,0 0 0,1 0 0,-1 0 0,0 1 0,0-1 0,0 1 0,0-1 0,0 1 0,0 0 0,0 0 0,-1 0 0,1 0-1,-1 0 1,1 0 0,-1 0 0,0 1 0,0-1 0,0 0 0,0 1 0,0-1 0,0 1 0,-1-1 0,1 1 0,-1-1 0,0 1 0,1-1 0,-1 1 0,-1 0 0,1-1-1,0 1 1,-1-1 0,1 1 0,-1-1 0,1 1 0,-1-1 0,0 1 0,0-1 0,-1 0 0,1 1 0,-3 3 0,-16 21 180,-1 0 0,-1-2 0,-44 41 0,17-19-185,38-36-166,8-9-31,0 0 0,0 0 0,0 1 0,1-1 0,-1 1 0,1 0 0,0 0 0,-1 0 0,1 0 0,1 0-1,-1 1 1,0-1 0,-1 7 0,5-7-5255,11-3-150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3:09:09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 7507,'0'0'1484,"0"0"15,0 0 86,0 0-289,0 0-487,-6 0-398,-17-1-249,17 1-122,16 0-8,66-2 52,87 4 22,-161-1-99,0-1 0,0 1 0,0 0 0,0 0 0,0 0 0,0 0 0,-1 0 0,1 0 1,0 1-1,-1-1 0,1 0 0,-1 1 0,1-1 0,-1 1 0,0 0 0,0-1 0,0 1 0,0 0 0,0 0 0,0 0 0,0 0 1,0 0-1,-1 0 0,1 0 0,-1 0 0,1 4 0,1 9 22,0 0-1,1 22 1,-3-31-31,2 64 45,-3-1 1,-13 84-1,7-72-23,4 148 0,5-115-33,4 166 349,-6-275-247,-1 1-1,0-1 0,0 1 1,0-1-1,0 0 1,-1 1-1,0-1 0,0 0 1,0 0-1,-1 0 1,1 0-1,-1 0 0,-1-1 1,1 1-1,0-1 1,-1 0-1,0 0 0,0 0 1,0-1-1,-7 5 1,2-2 91,0-1 0,0 0 0,-1 0 0,1-1 0,-1 0 0,0-1 1,0 0-1,-1 0 0,-18 1 0,-105 15 1002,130-18-1153,0 1 1,0-1-1,0 0 0,0 1 1,0 0-1,0 0 1,0 0-1,-3 4 1,-7 2 62,6-4 3,7-4-96,-1 0 0,1 1-1,0-1 1,0 1 0,0-1-1,0 1 1,0-1 0,0 1-1,0 0 1,0-1-1,0 1 1,1 0 0,-1 0-1,0 0 1,0-1 0,0 3-1,0-2-6,1-1-149,0 0-387,0 0-697,1-8-5703,0-4-956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1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75 4274,'0'0'595,"0"0"675,0 0-270,0 0-317,0 0-181,13-12-230,50-51 616,-71 65 2788,-2-1-3048,-14 10-460,0 2 0,1 0 0,0 2 0,1 0 0,-22 21 0,39-32-134,-1 0-1,1 1 0,0 0 1,1 0-1,-1 0 1,1 1-1,0-1 1,1 1-1,-1 0 0,1 0 1,0 0-1,0 0 1,1 1-1,0-1 1,0 1-1,-1 8 0,4-11-34,0 0-1,1 0 1,-1 0-1,1 0 1,0 0-1,0 0 1,0-1 0,1 1-1,-1-1 1,1 0-1,0 0 1,0 0-1,0 0 1,0 0-1,0-1 1,4 3-1,11 11-5,56 44 47,-59-48-18,-14-12-16,-1 0 0,0 0 1,1 0-1,-1 0 0,1 0 0,-1 1 1,1-1-1,-1 0 0,1 0 1,-1 0-1,0 0 0,1 1 0,-1-1 1,1 0-1,-1 0 0,0 1 1,1-1-1,-1 0 0,0 1 0,1-1 1,-1 0-1,0 1 0,0-1 1,1 0-1,-1 1 0,0-1 0,0 1 1,0-1-1,0 0 0,1 1 1,-1-1-1,0 1 0,0-1 0,0 1 1,0-1-1,0 1 0,0-1 1,0 0-1,0 1 0,0-1 0,0 1 1,0-1-1,-1 1 0,1-1 1,0 1-1,0-1 0,0 0 0,0 1 1,-1-1-1,1 0 0,0 1 1,0-1-1,-1 1 0,1-1 0,0 0 1,-1 0-1,1 1 0,0-1 1,-1 0-1,1 1 0,-1-1 1,1 0-1,0 0 0,-1 0 0,1 0 1,-1 1-1,0-1 0,-28 10 53,28-10-41,-32 5 25,25-1-46,-10 3-357,16-7-1409,2 0-2313,2 0-448,9 0 598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31 9492,'0'0'931,"0"0"-437,3 15 149,10 191 1248,-14-9-2219,1-166-998,-1-48 959,-1 0-1,-1 1 0,-6-24 0,-4-16 71,11 36 266,2 16 30,-1-1 1,1 0-1,-1 0 0,0 0 1,0 1-1,0-1 0,-1 0 1,0 1-1,-4-9 0,3 9 7,1-1 0,0 0-1,0 0 1,0 0 0,1 0-1,-1 0 1,1 0 0,1 0-1,-1 0 1,1-1 0,0 1-1,0 0 1,0 0 0,1-1-1,0 1 1,0 0 0,0 0 0,0 0-1,1 0 1,0 0 0,0 0-1,5-7 1,-6 11-10,-1 0 0,1 0 0,0 0 1,-1 0-1,1 0 0,0 0 0,0 1 0,0-1 0,-1 0 0,1 1 0,0-1 1,0 1-1,0-1 0,0 1 0,2-1 0,7-5-17,-5 0 18,-4 5 5,-1 1-1,0 0 0,0-1 1,0 1-1,1 0 1,-1-1-1,0 1 0,1 0 1,-1 0-1,0-1 1,0 1-1,1 0 0,-1 0 1,1-1-1,-1 1 1,0 0-1,1 0 0,-1 0 1,0 0-1,1 0 0,-1-1 1,1 1-1,-1 0 1,0 0-1,1 0 0,-1 0 1,1 0-1,0 0 1,-1 0 50,0-1 1,1 1-1,-1-1 1,1 0-1,-1 1 1,0-1-1,0 0 1,0 1-1,1-1 1,-1 0-1,0 0 1,0 1-1,0-1 1,0 0-1,0 1 1,0-1-1,0 0 1,0 0-1,0 1 1,-1-2-1,1 1 50,0 1-1,0-1 1,0 0-1,-1 1 1,1-1-1,0 0 1,0 0-1,0 1 0,0-1 1,1 0-1,-1 0 1,0 1-1,0-1 1,0 0-1,0 1 1,1-1-1,-1 0 1,0 1-1,1-1 1,0 0-1,-1 1-93,1 0 1,-1 0-1,0 0 0,1 0 0,-1 0 1,1 0-1,-1 0 0,1 0 1,-1 0-1,1 0 0,-1 0 0,0 0 1,1 0-1,-1 0 0,1-1 1,-1 1-1,0 0 0,1 0 0,-1 0 1,1-1-1,-1 1 0,0 0 0,1 0 1,-1-1-1,0 1 0,1 0 1,-1-1-1,0 1 0,0 0 0,1-1 1,-1 1-1,0-1 0,0 1 0,0 0 1,0-1-1,1 1 0,-1-1 1,0 1-1,0-1 0,0 1 0,0 0 1,0-1-1,0 1 0,0-1 1,0 1-1,0-1 0,0 1 0,-1-1 1,1-2 119,0 3 61,1 0-181,0 0 1,-1 0-1,1 0 0,0 0 0,-1 0 1,1 0-1,0 0 0,-1 0 0,1 0 1,-1 0-1,1-1 0,0 1 0,-1 0 1,1-1-1,-1 1 0,1 0 0,-1-1 1,1 1-1,-1-1 0,1 1 0,-1 0 1,1-1-1,-1 1 0,0-1 0,1 0 1,-1 1-1,0-1 0,1 1 0,-1-1 1,0 1-1,1-2 0,-1 1-8,0 0-1,1 0 0,-1 0 1,1 0-1,-1 0 1,1 1-1,-1-1 1,1 0-1,0 0 1,-1 1-1,1-1 1,0 0-1,0 1 1,0-1-1,-1 0 1,1 1-1,0-1 1,0 1-1,2-1 1,15-6 54,1 1 1,0 0 0,0 2 0,0 0 0,0 1 0,29 0 0,-45 3 102,-3 18 230,0-7-228,0-7-137,1 0 0,-1 0-1,0 0 1,-1 0 0,1 0 0,-1 0 0,0 0 0,0 0 0,0 0 0,0 0 0,-1 0 0,0 0 0,1-1 0,-4 5 0,-38 50 112,33-44-137,9-14-1,0 1-1,1-1 1,-1 1 0,0 0-1,1-1 1,-1 1 0,1 0-1,-1 0 1,1-1 0,0 1 0,-1 0-1,1 0 1,0 0 0,0 0-1,-1-1 1,1 1 0,0 1 0,0 1-482,0-3-1147,0 0-1958,0 0-1051,0 0 1331,0 0 1585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9812,'0'0'1532,"0"0"-470,0 0 5,0 0-443,0 0-314,0 0-222,2 3-43,6 5-61,-6-5-19,0-1 1,1 1-1,-1-1 1,1 1 0,-1-1-1,1 0 1,0 0-1,0 0 1,0 0 0,0 0-1,0-1 1,0 1-1,1-1 1,-1 0 0,0 0-1,1 0 1,-1-1-1,1 1 1,3 0 0,-3-2-106,0 1 0,0 0 0,0-1 0,0 0-1,-1 0 1,1 0 0,0 0 0,0-1 0,-1 0 0,7-3 0,19-7-595,-11 7 589,-3 2 119,0-1 1,0 2 0,28-2 0,-41 4 35,0 1-1,-1-1 1,1 1-1,0-1 1,-1 1-1,1 0 1,0 0-1,-1 0 1,1-1-1,-1 2 1,1-1-1,-1 0 1,0 0-1,0 0 1,1 1-1,-1-1 1,0 0-1,0 1 0,0-1 1,0 1-1,0-1 1,-1 1-1,1 0 1,0-1-1,-1 1 1,2 3-1,9 55 359,-9-49-331,8 71-254,-9-48-3272,-1-29-2934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11 7107,'0'0'2663,"0"0"-665,0 0-360,0 0-195,0 0-263,0 0-244,-13-2-392,-37-6-237,49 8-303,1 0 0,-1 0 1,1 0-1,-1 0 0,1 0 0,-1 0 0,1 0 1,-1 0-1,0 0 0,1 0 0,-1 0 0,1 1 0,-1-1 1,1 0-1,0 0 0,-1 1 0,1-1 0,-1 0 0,1 0 1,-1 1-1,1-1 0,0 1 0,-1-1 0,1 0 0,0 1 1,-1-1-1,1 1 0,0-1 0,-1 1 0,1-1 0,0 1 1,0-1-1,0 1 0,0-1 0,-1 1 0,1-1 0,0 1 1,0-1-1,0 2 0,0 0 5,-15 42 25,8-27 4,2 0 0,0-1 1,-4 25-1,-7 397-900,16-357-853,0-79 1716,0-1 0,-1 1 1,1 0-1,-1 0 0,1-1 1,-1 1-1,0 0 0,0-1 1,0 1-1,0-1 0,0 1 0,0-1 1,0 1-1,0-1 0,-1 0 1,1 1-1,0-1 0,-1 0 1,1 0-1,-1 0 0,1 0 1,-1 0-1,0-1 0,1 1 0,-1 0 1,0-1-1,0 1 0,1-1 1,-1 0-1,0 1 0,0-1 1,0 0-1,-2 0 0,1 0 2,0 0-1,0 0 1,0 0-1,-1 0 0,1 0 1,0-1-1,0 1 1,0-1-1,1 0 1,-1 0-1,0 0 1,0 0-1,0 0 1,1-1-1,-1 1 0,0-1 1,1 0-1,0 0 1,-5-4-1,3-1-6,0 0 1,0 0-1,1-1 0,0 1 0,1-1 0,0 0 1,0 1-1,-1-12 0,0-64-28,3 68 26,0 8 2,0-1 0,1 0 0,0 1 1,0-1-1,1 1 0,0-1 0,1 1 0,-1 0 0,1 0 0,1 0 0,-1 0 0,1 0 1,0 1-1,1 0 0,0 0 0,5-6 0,13-18-29,-13 15-53,1 0-1,0 1 0,1 0 1,1 1-1,22-18 0,-13 15-841,1 1 0,0 0 0,1 2 0,0 1 0,1 1-1,0 1 1,1 2 0,46-11 0,-34 17-2425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0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136 346 1937,'0'0'2774,"0"0"-263,0 0-398,0 0-165,0 0-596,-10-8-266,-32-21-166,41 27-897,-1 1-1,1 0 1,-1 0-1,1 0 1,-1 0-1,0 0 1,1 1-1,-1-1 1,0 0-1,0 1 0,0-1 1,1 1-1,-1 0 1,0-1-1,0 1 1,0 0-1,0 0 1,1 0-1,-1 1 1,0-1-1,0 0 1,0 1-1,1-1 0,-1 1 1,0 0-1,0-1 1,1 1-1,-1 0 1,0 0-1,1 0 1,-1 0-1,1 0 1,0 0-1,-1 1 1,1-1-1,0 0 0,0 1 1,-1-1-1,1 1 1,-1 2-1,-1 2-31,0 1 0,1-1 0,0 0 1,0 1-1,1 0 0,0-1 0,0 1 0,0 11 0,1-9 12,0-1 0,0 1 0,1-1 0,0 0 0,1 1 0,3 10 0,-4-16-72,0-1 0,0 0 0,0 0 0,0-1 0,0 1 0,1 0 0,-1 0 0,0 0 0,1-1 0,-1 1 0,1-1 0,0 1 0,0-1 0,-1 0 0,1 1 0,0-1 0,0 0 0,0 0 0,0 0 0,0-1 0,0 1 0,1 0 0,-1-1 0,0 0 0,0 1 1,0-1-1,5 0 0,-2 0-408,1 0 0,0 0 1,0 0-1,0-1 0,-1 0 0,1 0 1,8-3-1,-12 3 314,1-1 0,-1 0 0,1 0 0,-1 1 0,0-1 0,0 0 0,0-1 0,0 1 0,0 0 0,0-1 0,-1 1 0,1-1 0,-1 1 0,1-1 0,1-5 0,3-11-418,0 1 0,0-1 0,-2 0-1,0-1 1,0-23 0,-1-103 480,-4 87 1643,1 50-1050,-1-1 1,0 1 0,0-1-1,-1 1 1,-6-17 0,8 25-201,-1-1 1,1 0-1,-1 0 1,0 0-1,1 1 1,-1-1-1,0 0 1,0 1 0,-1-1-1,1 0 1,0 1-1,0 0 1,-1-1-1,1 1 1,-1 0-1,1 0 1,-1 0-1,0 0 1,1 0-1,-1 0 1,0 0 0,-2-1-1,2 2 562,2 0-358,-5 12 73,4-11-559,0 0-1,0 0 1,0 1 0,0-1 0,1 1-1,-1-1 1,0 0 0,1 1 0,-1-1-1,1 1 1,0-1 0,0 1 0,-1-1-1,1 4 1,0 36 82,1 1 0,2-1-1,2 0 1,15 57 0,-20-98-92,11 38-680,1 1-1,25 52 1,-35-88 228,0 0-1,1 0 1,-1 0 0,0 0 0,1 0-1,-1-1 1,1 1 0,0-1 0,0 1-1,0-1 1,0 0 0,1 0 0,-1-1-1,0 1 1,1-1 0,-1 1-1,1-1 1,-1 0 0,1 0 0,0-1-1,0 1 1,5-1 0,-7 0 367,-1 0-1,0-1 1,0 1 0,1-1-1,-1 1 1,0-1 0,0 1 0,0-1-1,0 0 1,0 0 0,0 0-1,0 1 1,0-1 0,0 0-1,0 0 1,-1 0 0,1 0 0,0 0-1,-1-1 1,1 1 0,0 0-1,-1 0 1,0 0 0,1-1 0,0-1-1,-1 2 219,0 0 1,0 0-1,1 0 0,-1 0 0,0 0 1,1 0-1,-1 0 0,1 0 0,0 0 0,-1 0 1,1 0-1,0 0 0,-1 1 0,1-1 0,0 0 1,0 0-1,0 1 0,0-1 0,0 1 0,-1-1 1,1 0-1,0 1 0,1 0 0,0-1 0,0 1 1276,-2 0-19,3 0-422,26 1-91,36 0-471,-62-1-389,1-1 0,0 1 1,-1-1-1,1 0 1,-1 0-1,1 0 1,-1 0-1,1 0 0,-1-1 1,0 1-1,1-1 1,-1 0-1,4-4 0,3-3 63,-2 1 0,0-1 1,0 1 0,0-2-1,-1 1 1,6-11-1,-2 1-41,-9 15-32,1 0 0,-1 0 0,0 1 0,0-1 0,-1-1 0,1 1 0,-1 0 0,0 0 0,0 0 0,0-1 0,0-6 0,-1 10 4,0 0 0,-1 0 0,1 0 0,0 1 0,-1-1 0,1 0 0,-1 0 0,1 0 0,-1 1 0,0-1 0,1 0 0,-1 0 0,0 1 0,1-1 0,-1 1 0,0-1 0,0 1 0,0-1 0,1 1 0,-1-1 0,0 1 0,0-1 0,0 1 0,0 0 0,0 0 0,0 0 0,0-1 0,0 1 0,0 0 0,0 0 0,0 0 0,-1 1 0,-43-1 1315,28 1-43,16 5-1242,0 0 0,1 1 0,-1-1 1,2 11-1,-1-15-79,0 1 0,0-1 0,1 1 1,-1-1-1,1 1 0,-1-1 1,1 0-1,0 1 0,0-1 1,0 0-1,0 0 0,1 0 0,-1 0 1,0 0-1,1 0 0,0 0 1,-1 0-1,1 0 0,0-1 1,0 1-1,0-1 0,0 1 0,0-1 1,0 0-1,0 0 0,1 0 1,-1 0-1,0 0 0,1 0 1,2 0-1,7 2-551,0-1-1,0-1 1,0 0 0,19 0-1,-25-1 277,-3 0 244,1 1 0,-1-1 0,0 0 0,1 0 0,-1 0 0,0 0 0,1-1 0,-1 1 0,0-1 1,0 0-1,0 0 0,1 0 0,-1 0 0,0-1 0,0 1 0,-1-1 0,1 0 0,0 0 0,0 0 0,-1 0 0,1 0 0,-1 0 0,0-1 0,3-3 0,-3 3 73,-2 2-3,1 0 0,-1 0-1,1 0 1,-1 1 0,1-1 0,0 0 0,-1 0 0,1 1-1,0-1 1,0 0 0,0 1 0,-1-1 0,1 1 0,0-1-1,0 1 1,0-1 0,0 1 0,0-1 0,0 1 0,0 0-1,0 0 1,0 0 0,0 0 0,0-1 0,0 1 0,0 0-1,0 1 1,0-1 0,0 0 0,2 1 0,-2-1 34,0 0 0,0 0 1,-1 0-1,1 1 0,0-1 1,0 0-1,-1 1 1,1-1-1,0 1 0,-1-1 1,1 1-1,0-1 0,-1 1 1,1-1-1,-1 1 0,1 0 1,-1-1-1,1 1 0,-1 0 1,1 0-1,-1-1 0,0 1 1,1 1-1,8 28 853,-2 30 94,-7-51-891,1 1 0,0 0 0,4 16 0,-2-17-61,-2 0 0,1 0-1,0 16 1,-2 3 2,0-26-275,0-19-1064,0 4 1365,1 0 1,0 0-1,1 1 0,0-1 0,1 1 0,1-1 0,6-16 0,-6 22 82,-1-1-1,1 1 0,0 1 0,1-1 1,-1 1-1,1 0 0,0 0 0,1 0 0,0 0 1,0 1-1,0 0 0,0 1 0,11-7 1,-3 4-29,-1 0 1,1 1 0,0 1 0,1 0 0,-1 1-1,1 1 1,0 0 0,-1 1 0,23-1 0,-35 3-3666,-2 0-3265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2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5987,'0'0'1595,"0"0"-314,0 0-793,2 0-459,0-1-5,0 1 1,0 0-1,-1 0 0,1 0 0,0 0 0,0 0 0,0 1 1,-1-1-1,1 1 0,0-1 0,0 1 0,-1-1 0,1 1 1,0 0-1,-1 0 0,1 0 0,2 2 0,31 24 330,-27-19-185,7 4 25,-1 1 0,0 0 0,-1 1-1,-1 1 1,12 17 0,-20-26-91,-1 0 1,1-1-1,-1 1 0,-1 0 1,1 0-1,-1 1 0,0-1 1,0 0-1,-1 1 1,0-1-1,0 1 0,0 0 1,-1-1-1,0 1 0,0 0 1,-1-1-1,0 1 0,-2 8 1,1-11-7,0 0 0,0 0 0,0 0-1,-1 0 1,1 0 0,-1 0 0,0-1 0,0 0 0,-1 1 0,1-1 0,-6 3 0,-49 31 535,35-24-384,4-2-137,12-8-98,1 0-1,0 1 0,-1 0 0,2 0 0,-1 0 0,0 1 0,1 0 0,0 0 0,-6 7 1,29-10-9023,-12-2 2279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5539,'0'0'5997,"0"0"-4231,0 0-1480,0 18-94,-12 220 202,7-170-349,4-37-22,-9 47 0,9-50-23,-1-4-29,2-24 25,0 1 1,0-1-1,0 1 1,0-1-1,0 1 0,-1-1 1,1 1-1,0-1 1,0 1-1,-1-1 1,1 1-1,0-1 0,-1 1 1,1-1-1,0 0 1,-1 1-1,1-1 0,0 0 1,-1 1-1,1-1 1,-1 0-1,1 0 0,-1 1 1,1-1-1,-1 0 1,1 0-1,-1 0 0,1 0 1,-1 0-1,1 0 1,-2 1-1,2-2-35,-1 0 1,1 1-1,0-1 0,-1 1 0,1-1 0,0 0 1,0 1-1,-1-1 0,1 0 0,0 1 0,0-1 1,0 0-1,0 1 0,0-1 0,0 0 0,0 1 1,0-1-1,0 0 0,0 1 0,1-2 1,-1-3-228,-1-47-909,5-125-1015,-2 156 2140,1 1 0,1-1-1,0 1 1,2 0 0,0 0 0,11-25-1,-14 41 103,-1 0 0,1 0 0,-1 1 0,1-1 0,0 0 0,0 1 0,1 0 0,-1 0 0,1 0 0,0 0 0,4-3 0,-7 6-27,1-1 51,0 0 0,0 0 0,0 0 0,1 0 0,-1 1 1,0-1-1,0 1 0,0-1 0,1 1 0,-1 0 0,0 0 1,0 0-1,1 0 0,3 1 0,4 0 129,93-1 432,-100 0-626,-1 0-1,1 0 0,-1 0 0,1 0 0,-1 1 0,1-1 0,-1 1 0,0-1 0,1 1 0,-1 0 0,0 0 0,1 0 0,-1 0 0,0 1 0,0-1 0,0 0 0,0 1 0,0 0 0,0-1 0,2 4 0,-2-1 15,0-1 0,0 1 0,-1 0 0,1-1 0,-1 1 0,0 0 0,0 0 0,0 0 1,-1-1-1,0 1 0,1 0 0,-1 5 0,0 3 98,0-3-57,0-1 1,-1 0 0,1 1 0,-3 7-1,2-12-45,-1 0 0,1 0-1,-1-1 1,0 1-1,0-1 1,0 0-1,0 1 1,0-1 0,-1 0-1,-5 5 1,-7 7 33,7-7-22,0 0 1,0 0 0,-1-1-1,0 0 1,0 0 0,-16 8-1,6-3 17,16-10-153,0 0 1,0 0 0,0 0 0,0 0-1,-1 0 1,1-1 0,0 1 0,-1-1-1,-5 1 1,7-2-3058,2 0-2295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6627,'0'0'1542,"0"0"-576,0 0-494,0 0-138,0 0 180,2 15-153,11 48-217,-13-62-144,1 1 0,-1-1 1,1 1-1,-1 0 1,1-1-1,0 0 1,0 1-1,0-1 0,0 1 1,-1-1-1,2 0 1,-1 0-1,0 0 0,0 1 1,0-1-1,1 0 1,-1 0-1,0-1 0,1 1 1,-1 0-1,1 0 1,-1-1-1,2 1 0,1 0-13,0 0 0,0-1-1,1 0 1,-1 0-1,0 0 1,7-1-1,3 0-24,-6 0 32,0-1 1,0 0-1,-1 0 0,1 0 1,-1-1-1,1 0 0,-1 0 1,0-1-1,0 0 0,0 0 1,-1-1-1,1 0 0,7-7 1,-2 2-41,1 1 0,18-11 1,-11 8 37,-16 10 12,-1 0 1,1 0-1,0 0 1,0 0-1,0 0 1,0 1-1,0-1 1,0 1-1,0 0 1,0 1-1,0-1 1,8 0 0,-11 2 5,-1-1 1,1 0-1,0 1 1,0-1 0,0 0-1,0 1 1,0-1-1,-1 1 1,1-1-1,0 1 1,0 0 0,-1-1-1,1 1 1,0 0-1,-1-1 1,1 1 0,-1 0-1,1 0 1,-1 0-1,1-1 1,-1 1 0,0 0-1,1 0 1,-1 0-1,0 0 1,1 1-1,7 38 358,-5-21-106,7 31 446,-2 0 1,2 91 0,-10 77-149,0-213-1960,0-5-3069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1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1 112,'0'0'8783,"0"0"-5318,0 0-1805,0 0-425,0 0-320,0 0-312,-7 2-168,2 1-414,-1-1 1,1 2 0,0-1-1,0 1 1,0 0-1,1 0 1,-1 0 0,1 0-1,0 1 1,0 0-1,0 0 1,1 0 0,0 0-1,0 0 1,0 1-1,1 0 1,-1-1 0,1 1-1,1 0 1,-2 8-1,1-4-19,1 0 0,0 0 1,0 1-1,1-1 0,1 0 0,-1 1 0,6 19 0,-6-27-15,1 0 0,0 0-1,-1 0 1,2 0 0,-1-1 0,0 1 0,0 0 0,1 0 0,0-1 0,-1 1 0,1-1 0,0 1 0,0-1-1,1 0 1,-1 1 0,0-1 0,1-1 0,-1 1 0,1 0 0,0 0 0,-1-1 0,1 0 0,0 0 0,0 1-1,0-1 1,0-1 0,0 1 0,0 0 0,0-1 0,5 0 0,2 1-375,-7 0-33,0-1 1,0 0-1,0 0 0,-1 0 1,1 0-1,0 0 0,0-1 0,-1 1 1,1-1-1,4-1 0,8-11-5288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2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9396,'0'0'1868,"0"0"-1137,10-3-622,1 1-118,-1 1 25,-1-1 0,1-1 1,0 0-1,-1 0 0,0 0 0,17-10 0,-22 11-27,-1 0-1,0-1 1,0 1 0,0-1-1,0 1 1,0-1-1,0 0 1,-1 0-1,0-1 1,1 1 0,-1 0-1,0-1 1,0 1-1,-1-1 1,1 0 0,-1 0-1,0 1 1,0-1-1,0 0 1,0 0-1,-1 0 1,0 0 0,0 0-1,0-8 1,0 1 62,0 7-9,1 0 0,-1 0 0,-1-1 0,1 1 0,0 0 0,-1 0 1,0 1-1,0-1 0,0 0 0,0 0 0,-1 0 0,1 1 0,-1-1 1,-3-5-1,-13-20 300,15 23-223,0-1 0,-1 1 0,1 0 0,-1 0 0,-1 0 0,1 1 0,-1 0 0,0 0 0,0 0 0,-12-8 0,3 4 707,13 8-737,0 0 0,-1 0 0,1 0 0,0 0 1,-1 0-1,1 1 0,0-1 0,-1 1 0,1-1 0,-1 1 1,1-1-1,-1 1 0,1 0 0,-1 0 0,1 0 0,-1 0 0,-2 0 1,2 0 614,2 0-299,0 0-223,-2 281 177,4-144-313,-2-95-35,2-1 0,2 1-1,18 76 1,-19-96-17,1-5-53,-3-16 30,0 0 0,1-1 0,-1 1 0,0 0 0,1-1 0,-1 0 1,0 1-1,1-1 0,-1 0 0,1 1 0,-1-1 0,1 0 0,-1 0 0,1 0 0,1 0 0,1 0-72,0 0 0,-1 0 1,1 0-1,0-1 0,0 1 0,0-1 1,0 0-1,-1 0 0,1 0 0,0 0 1,-1-1-1,1 0 0,-1 1 1,1-1-1,-1-1 0,6-4 0,1 0 0,33-10-1,-30 6 57,-10 10 19,-1 1 1,1-1-1,0 0 1,0 1-1,0-1 0,0 1 1,0 0-1,0 0 0,0 0 1,0 1-1,-1-1 1,1 1-1,0-1 0,3 2 1,55 42-351,-25-25-37,-27-13-7,1-1 0,0 0-1,0 0 1,0-1 0,1 0-1,-1-1 1,1 0 0,0-1-1,11 2 1,54-4-1605,-75-1 2009,1 0 0,-1 1-1,1-1 1,-1 0 0,1 0-1,-1 0 1,0 0 0,0 0-1,1 0 1,-1 0 0,0 0-1,0 0 1,0-1 0,0 1-1,0 0 1,0-1 0,-1 1-1,1-1 1,0 1 0,-1-1-1,1 1 1,-1-1 0,0 1-1,1-1 1,-1 0 0,0 1-1,0-3 1,5-47 628,-5 44-568,1 3 622,-1-1-1,0 0 1,0 0 0,-1 0-1,1 0 1,-2-6-1,-4 11-484,0 0 0,1 0 0,-1 1-1,1 0 1,-1 0 0,1 0 0,0 1-1,-1-1 1,1 2 0,-5 1 0,1 2-90,0 0 1,1 1 0,0 0-1,-12 12 1,18-16-88,0-1 1,1 0-1,-1 0 1,1 0-1,0 1 1,-1-1-1,1 1 1,0-1-1,1 1 1,-1-1-1,0 1 1,1 0-1,-1-1 0,1 1 1,0 0-1,0 3 1,0-5-8,0 1 0,0-1-1,0 0 1,1 0 0,-1 1 0,0-1 0,1 0 0,-1 0 0,1 0-1,-1 1 1,1-1 0,-1 0 0,1 0 0,0 0 0,-1 0 0,1 0-1,0 0 1,0 0 0,0 0 0,0-1 0,0 1 0,0 0-1,0 0 1,0-1 0,0 1 0,1-1 0,-1 1 0,0-1 0,0 1-1,0-1 1,1 0 0,-1 0 0,0 1 0,0-1 0,3 0 0,39 0-2134,-41-1 1905,1 1 1,0 0-1,-1-1 1,1 0 0,-1 0-1,1 0 1,-1 0 0,0 0-1,1 0 1,-1 0-1,0-1 1,0 1 0,0-1-1,0 0 1,0 1 0,0-1-1,0 0 1,-1 0-1,1 0 1,1-3 0,4-7-558,1 0 1,8-21 0,-1 1 181,-13 30 635,0-1 1,-1 1-1,0-1 0,1 1 0,-1-1 0,0 0 0,0 0 0,0 1 0,-1-1 0,1 0 0,-1 0 1,1 0-1,-1 0 0,0-4 0,0 5 604,0 2 459,2 15 611,26 17-1192,-21-21-468,-6-8-40,1 1 0,0-1 0,0 0 1,0-1-1,0 1 0,0 0 0,1 0 1,-1-1-1,6 4 0,-3-2-11,0-1 0,0 1 0,0-1 0,0-1 0,1 1 0,-1-1 0,1 0-1,0 0 1,0-1 0,-1 0 0,1 0 0,0 0 0,0-1 0,8 1 0,-11-1-22,1 0 0,0 0 0,-1 0 0,1-1 1,0 1-1,-1-1 0,1 0 0,-1 0 0,1 0 0,-1 0 0,0 0 1,1-1-1,-1 0 0,0 1 0,0-1 0,0 0 0,0-1 0,-1 1 0,1 0 1,3-5-1,-3 5 66,-1 0 36,1 0 0,-1 0-1,1 0 1,-1 0 0,0 0 0,0 0 0,0-1 0,0 1 0,0-1 0,0 0 0,1-3-1,-3 6-19,0-1 0,0 0-1,0 1 1,0-1-1,1 1 1,-1-1-1,0 0 1,0 1-1,0-1 1,1 1-1,-1-1 1,0 1 0,1-1-1,-1 1 1,0-1-1,1 1 1,-1-1-1,1 1 1,-1 0-1,0-1 1,1 1-1,-1-1 1,2 1 0,-2-1 8,1 1 1,-1 0-1,1 0 1,-1-1 0,1 1-1,-1-1 1,1 1-1,-1 0 1,0-1 0,1 1-1,-1-1 1,0 1 0,1-1-1,-1 1 1,0-1-1,0 1 1,1-1 0,-1 1-1,0-1 1,0 0-1,0 1 1,0-1 0,0 0-1,0-1 518,0 2-279,0 0-170,3 0-29,7 0 61,-5 14 403,-1-7-483,0 2 0,0-1-1,-1 0 1,0 1 0,3 12-1,-4 1-14,0 41 0,-2-60-182,0-3 32,0 0-3,0 0 10,0 0 9,0 0-81,0 0-140,2-3-97,1-2 412,0 0 0,0 0 1,-1 0-1,1-1 0,-1 1 1,-1-1-1,3-8 0,1-5-14,-1-13 205,1 24-88,-4 7-26,-1-1 0,1 1 0,0-1-1,0 0 1,-1 1 0,1-1 0,-1 0 0,1 0 0,-1 1 0,0-1-1,0-2 1,31 1 309,-25 0-548,2-1 237,0 0 1,0 1-1,15-5 1,18 4-2858,-31 4 1197,-8 0-2416,-2 0-1749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21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10693,'0'0'224,"0"0"-112,0 0 48,0 0 83,0 0-8,5 14-139,15 48-40,-20-61-55,0 2 6,1 0 0,-1 0 0,1-1-1,0 1 1,0 0 0,0-1-1,0 1 1,0 0 0,0-1 0,1 1-1,-1-1 1,3 4 0,-1-4-6,-1 3 13,-2 5-14,0-7 0,0-3 34,0 0-50,0 0-34,0 0-65,0 0 22,0 0 79,0 0 289,0 0-48,0 0-86,0 0-47,13-3 119,-8-25 577,1 16-599,0 1 1,1 0-1,14-17 0,-18 17-220,-1 9-120,20 5-96,-16 2-21,-6-4 226,0 0 1,0-1 0,1 0-1,-1 1 1,1-1-1,-1 1 1,0-1 0,1 1-1,-1-1 1,1 0-1,-1 1 1,1-1 0,-1 0-1,1 1 1,-1-1-1,1 0 1,-1 0 0,1 0-1,-1 1 1,1-1 0,-1 0-1,1 0 1,0 0-1,-1 0 1,1 0 0,-1 0-1,1 0 1,0 0-1,-1 0 1,1 0 0,0-1-1,25 8-1374,-23-5 1169,1-1 1,-1 0-1,0 0 0,1 0 0,-1 0 0,1 0 0,-1-1 0,5 0 1,154 0 2631,-160 0-2359,0 1-1,0-1 1,-1 0-1,1 0 0,0 1 1,-1-1-1,1 1 1,0-1-1,-1 1 1,1 0-1,-1-1 0,1 1 1,-1 0-1,1 0 1,-1 0-1,0 0 1,1 1-1,-1-1 0,0 0 1,0 0-1,1 3 1,15 32 185,-9-15-733,-6-6-2335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6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62 8756,'0'0'2041,"0"0"-694,0 0-738,0 0-231,0 0-220,0 0 39,3 23 65,2 2-219,2 22 50,2 59 0,-8-88-73,0 3 19,0-1-1,-2 0 0,0 0 1,-7 35-1,6-49 27,1-1 1,-1 0-1,0 0 0,0 0 1,-1 0-1,0 0 1,0 0-1,0 0 0,0-1 1,-1 0-1,1 1 0,-1-1 1,0-1-1,-1 1 1,1 0-1,0-1 0,-1 0 1,0 0-1,0-1 0,0 1 1,0-1-1,-6 2 1,2-1-25,0-1 0,-1 0 1,1 0-1,0-1 1,-1 0-1,0 0 0,1-1 1,-1 0-1,1-1 1,-12-2-1,15 1-217,-1 1 1,1-1-1,0 0 1,0-1-1,0 0 1,0 0-1,0 0 1,0-1-1,1 1 1,-1-2-1,1 1 1,0 0-1,1-1 1,-1 0-1,-4-6 0,3 1-464,-1 0 0,1-1 0,1 0-1,0 0 1,1 0 0,0-1 0,1 0-1,0 1 1,-2-17 0,2-10-1435,1-62 0,3 54 3413,-1 44-986,1-1-1,-1 1 1,1 0 0,-1-1 0,1 1 0,0 0 0,0-1 0,0 1 0,1 0 0,-1 0 0,0 0 0,1 0 0,-1 0 0,1 0 0,0 1 0,0-1 0,-1 0 0,1 1 0,0-1 0,1 1 0,-1 0 0,3-2 0,8-3-44,0 0 0,23-7-1,-22 8 106,173-53 71,-105 45-3372,-64 12-2181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6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5186,'0'0'4245,"0"0"-3359,0 0-780,2 15-90,5 51 0,-7-63-9,0 0-1,1 0 0,-1 0 0,1 0 0,0 0 1,0-1-1,0 1 0,1 0 0,-1-1 0,1 1 1,-1-1-1,1 1 0,0-1 0,0 0 1,0 1-1,0-1 0,0 0 0,1 0 0,-1-1 1,0 1-1,1 0 0,5 1 0,-3-1-59,1 0-1,0-1 1,0 0-1,-1 0 1,1-1-1,0 0 1,0 0-1,9-1 1,-12 1-82,0-1-1,0 0 1,0 0 0,0 0 0,0 0 0,0 0 0,0-1 0,0 1 0,0-1 0,0 0 0,4-4 0,29-30-1371,-12 11 551,-12 14 719,-5 4-31,0 0 1,1 0 0,-1 1 0,2 1 0,16-10 0,-25 15 415,1 0-1,-1 0 1,0 0 0,0 0 0,1 0-1,-1 0 1,0 1 0,0-1 0,1 0-1,-1 0 1,0 0 0,0 0 0,0 1-1,1-1 1,-1 0 0,0 0 0,0 0-1,0 1 1,0-1 0,1 0-1,-1 0 1,0 1 0,0-1 0,0 0-1,0 1 1,0-1 0,0 0 0,0 0-1,0 1 1,0-1 0,0 0 0,0 0-1,0 1 1,0-1 0,0 0 0,0 1-1,0-1 1,0 0 0,0 17-248,-1-15 509,0 22-254,0 47 101,1-66-344,1 0 0,-1-1-1,1 1 1,0 0 0,0 0 0,1-1-1,-1 1 1,1 0 0,0-1-1,5 8 1,4-2-3090,-1-7-3413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7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 8052,'0'0'2665,"0"0"-1835,0 0-694,0 0 165,4-2 238,-4 1-526,1 1 0,-1 0 0,0-1 0,1 1 0,-1 0 0,1 0 0,-1-1 0,0 1 0,1 0 0,-1 0 0,1 0 0,-1 0 0,1-1 0,-1 1 0,1 0 0,-1 0 0,1 0 0,-1 0 0,0 0 0,1 0 0,-1 0 0,1 0 0,-1 0 0,1 0 0,-1 1 0,1-1 0,-1 0 0,1 0 0,-1 0 0,0 0 0,1 1 0,-1-1 0,1 0 0,-1 0 0,0 1 0,1-1 0,-1 0 0,0 1 0,1-1 0,-1 1 0,0-1 0,0 0 0,1 1 0,-1 0 0,3 29 431,-3-17-363,0 443-756,-12-470-915,8 3 1418,0 0-1,0 0 1,1-1 0,0 1 0,1-1 0,-1-13-1,1-75 296,3 62-249,-1 30 115,1-1 0,-1 1 0,2 0 0,-1 0 0,1-1 0,0 1 0,1 0 0,0 0 0,0 1 0,1-1 0,0 1 0,0 0 0,7-10 0,-7 13 49,0-1 1,1 1-1,-1 0 1,1 0-1,-1 0 1,1 0-1,0 1 0,1 0 1,-1 0-1,1 0 1,-1 1-1,1 0 1,0 0-1,-1 0 1,1 1-1,0 0 1,0 0-1,13 0 1,-18 0-27,1 1 1,0 0 0,0 0-1,0 0 1,0 0 0,0 0-1,0 1 1,0-1 0,-1 1 0,1-1-1,0 1 1,0-1 0,0 1-1,-1 0 1,1 0 0,0 0-1,-1 0 1,1 0 0,-1 0 0,2 2-1,-2 0 17,0-1 0,0 1 0,0-1 0,-1 1-1,1 0 1,-1 0 0,0-1 0,0 1 0,0 0-1,0-1 1,0 1 0,-1 0 0,1-1 0,-2 5 0,0 0 0,-1 0 1,0-1 0,0 0 0,0 1 0,-1-1 0,0 0-1,0-1 1,-1 1 0,0-1 0,1 0 0,-2 0 0,1 0 0,-1-1-1,-8 6 1,-26 25 216,37-30-2161,3-5-2823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7219,'0'0'1035,"0"0"-293,0 0 624,0 0 259,0 0-257,0 4-306,1 23-584,2 33-271,-3-57-221,1 0 0,-1 1 0,1-1 0,0 0 0,0 0-1,0 0 1,1 0 0,-1 0 0,0-1 0,1 1 0,0 0 0,0-1 0,0 1-1,0-1 1,4 4 0,-5-5-46,1 0 1,-1 0-1,1-1 0,-1 1 1,1 0-1,0-1 0,-1 1 0,1-1 1,0 1-1,0-1 0,-1 0 0,1 1 1,0-1-1,0 0 0,0 0 1,-1-1-1,1 1 0,0 0 0,0-1 1,-1 1-1,1-1 0,0 1 0,0-1 1,-1 0-1,1 1 0,-1-1 1,1 0-1,-1 0 0,1 0 0,-1-1 1,0 1-1,1 0 0,1-2 1,5-6-125,0-1 1,-1 1-1,12-22 1,-9 15 207,-8 13 26,2-3-186,1-1-1,0 0 1,0 1 0,7-6-1,-11 11 120,0 0 1,-1 0-1,1 1 0,0-1 0,-1 0 0,1 1 0,0-1 0,0 0 0,0 1 1,-1-1-1,1 1 0,0 0 0,0-1 0,0 1 0,0 0 0,0-1 1,0 1-1,0 0 0,0 0 0,0 0 0,0 0 0,0 0 0,0 0 0,0 0 1,0 0-1,0 1 0,0-1 0,0 0 0,0 0 0,0 1 0,-1-1 1,1 1-1,0-1 0,0 1 0,0-1 0,0 1 0,-1-1 0,1 1 1,0 0-1,0-1 0,-1 1 0,1 0 0,-1 0 0,1 0 0,-1-1 0,1 2 1,5 10 62,-1-1 1,0 1-1,-1 0 1,-1 0 0,0 1-1,2 13 1,6 82 313,-9-73-313,7 278 81,-9-310-139,0 0-1,0-1 1,0 1-1,0 0 1,-1 0-1,0 0 1,1-1-1,-1 1 1,0 0-1,0-1 1,-1 1-1,1-1 0,0 1 1,-1-1-1,1 0 1,-1 1-1,0-1 1,0 0-1,0 0 1,0 0-1,0-1 1,0 1-1,-1 0 1,-2 1-1,0-1 145,0-1 0,1 1 0,-1-1 0,0 0 0,0 0 0,0-1 0,0 1 0,0-1 0,0 0 0,0 0 0,0-1 0,0 0 0,-6-1 0,7 1-56,0-1-1,0 1 0,0-1 1,0 0-1,0 0 0,1 0 1,-1 0-1,0-1 0,1 0 1,0 1-1,0-1 1,0-1-1,0 1 0,0 0 1,1-1-1,-1 1 0,1-1 1,0 0-1,0 1 0,0-1 1,0 0-1,1 0 0,0-1 1,0 1-1,0 0 0,0 0 1,1 0-1,-1-7 0,1 2-138,-1 0 0,2 0-1,-1 0 1,1-1 0,1 1-1,-1 1 1,2-1-1,-1 0 1,1 0 0,0 1-1,1-1 1,7-11 0,-2 7-804,0 0 0,1 1 0,0 1 0,16-15 0,-3 4-2952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6163,'8'-18'739,"27"-57"331,-34 71-838,1 0 1,0 1 0,0-1 0,0 1-1,1-1 1,-1 1 0,1 0 0,-1 0-1,7-5 1,-8 7-161,-1 1-1,0 0 1,1 0-1,-1 0 1,1-1-1,-1 1 1,0 0-1,1 0 0,-1 0 1,1 0-1,-1 0 1,1 0-1,-1 0 1,0 0-1,1 0 1,-1 0-1,1 0 1,-1 0-1,1 0 1,-1 0-1,0 0 1,1 0-1,-1 0 1,1 1-1,-1-1 0,1 1 1,6 15 785,-1 34-369,-3-1 0,-4 89 1,-1-89-359,1 2-508,-3 0 0,-1-1 0,-16 63 0,21-109-393,-6 11-977,-2-10-4228,0-5 1302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2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9540,'0'0'982,"0"0"-731,0 0-134,0 0 35,0 0 238,25-10 55,5-1-312,12-5 138,69-17 0,67 4-62,-75 15-169,-101 14-207,0 0 1,-1-1-1,1 1 1,0 0 0,0-1-1,0 0 1,-1 1 0,1-1-1,0 0 1,0 0-1,-1 0 1,1 0 0,-1 0-1,1 0 1,1-2 0,-2 1-271,0 0 0,0 0 1,0 0-1,-1 0 0,1 0 1,-1 0-1,1 0 1,-1-1-1,0 1 0,0 0 1,0 0-1,0 0 0,-1-4 1,0-13-2822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9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26 8900,'0'0'3954,"0"0"-2097,0 0-977,0 0-720,0 0-160,0 0-160,-7-25 160,45 25 64,5 0-64,9 0-416,-3 0-1121,0 0-208,-7 0-560,-4 0 353,-11 0 511,-8 0-512,-19 0-80,0 0-144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39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4146,'0'0'4455,"0"0"-1547,0 0-1291,0 0-574,0 0-475,17 9-239,59 27-73,-69-33-227,0-1 0,1 0 0,-1 0 0,1-1 0,-1 0 0,1 0 0,0 0 0,-1-1 0,1-1 0,0 1 0,-1-1 0,1-1 0,-1 1 0,1-1 0,-1 0 0,0-1 1,13-6-1,-12 5 45,0 0 1,0-1 0,0 0-1,8-7 1,-15 11-148,1-1 0,-1 1 0,0 0-1,1 0 1,-1-1 0,0 1 0,0-1 0,0 1 0,0-1-1,0 0 1,0 1 0,0-1 0,0 0 0,-1 1-1,1-1 1,-1 0 0,1 0 0,-1 0 0,0 0 0,0 0-1,0 1 1,0-1 0,0 0 0,0 0 0,0 0-1,0 0 1,-2-2 0,1 3 36,0 0-1,0 0 1,0 0 0,0 0-1,0 0 1,0 0 0,0 1-1,0-1 1,0 0-1,-1 1 1,1-1 0,0 1-1,0 0 1,-1-1 0,1 1-1,0 0 1,-1 0-1,1 0 1,-3 0 0,-33-1 43,27 2 130,8-2-112,1 1 1,-1 0-1,0 0 1,0 0-1,0 0 1,1 0-1,-1 0 1,0 0-1,0 1 1,0-1 0,1 1-1,-1-1 1,0 1-1,1 0 1,-1 0-1,0-1 1,1 1-1,-1 0 1,1 0-1,0 1 1,-1-1 0,1 0-1,0 0 1,-1 1-1,1-1 1,0 1-1,0-1 1,0 1-1,0-1 1,1 1-1,-1 0 1,0-1 0,1 1-1,-1 0 1,1 0-1,-1-1 1,1 1-1,0 0 1,0 0-1,0-1 1,0 1-1,0 0 1,0 0-1,1 2 1,-1 3-23,0 3 1,0-1 1,0 1-1,4 15 0,-3-21-2,0 0-1,1 0 1,-1 0-1,1 0 1,0-1-1,0 1 1,0-1-1,1 0 1,-1 1-1,1-1 1,5 4-1,-3-2-7,0 0-1,1-1 0,0 0 0,-1 0 1,2-1-1,-1 1 0,0-1 0,1-1 1,11 5-1,-4-5-15,0 1-1,1-2 1,25 0 0,-38-1 22,-1 0 0,1-1 0,-1 1 0,1-1 0,-1 1 0,0-1 0,1 0 0,-1 0 0,0 0 1,1 0-1,-1 0 0,0 0 0,0 0 0,0 0 0,0 0 0,0 0 0,0-1 0,0 1 0,0 0 0,-1-1 1,2-2-1,14-35 335,-13 30-165,-2 8-147,1-7 113,1 1 0,0 0 0,1 0 0,4-7 0,-8 14-126,1-1-1,-1 0 0,0 1 1,1-1-1,-1 0 1,1 1-1,-1-1 1,1 1-1,-1-1 1,1 1-1,-1-1 0,1 1 1,0-1-1,-1 1 1,1 0-1,0-1 1,-1 1-1,1 0 1,0 0-1,-1-1 0,1 1 1,0 0-1,0 0 1,-1 0-1,1 0 1,0 0-1,-1 0 1,1 0-1,0 0 0,0 0 1,-1 0-1,1 0 1,0 1-1,0-1 1,-1 0-1,1 0 0,0 1 1,-1-1-1,1 1 1,-1-1-1,1 0 1,0 1-1,-1-1 1,1 1-1,-1-1 0,1 1 1,-1 0-1,1-1 1,-1 1-1,0-1 1,1 1-1,-1 0 1,0-1-1,1 1 0,-1 0 1,0 0-1,0 0 1,7 12 62,-2-2-39,1-2 0,0 1 0,0 0 0,1-1 0,9 10 0,-14-17-36,0 0 1,0-1-1,0 1 0,0 0 1,1-1-1,-1 0 0,0 1 1,1-1-1,-1 0 0,1 0 1,-1 0-1,1-1 0,-1 1 1,1 0-1,0-1 1,-1 0-1,1 0 0,0 0 1,-1 0-1,1 0 0,0 0 1,-1-1-1,1 1 0,0-1 1,-1 0-1,1 0 0,-1 0 1,4-2-1,4-2 77,-1-1 0,0-1 0,14-12 0,21-15 580,-25 22-667,1 1 0,1 1 0,-1 1 0,40-11 0,-53 19-2080,-4 1-3941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0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10741,'0'0'1689,"0"0"-972,0 0-58,0 0 384,0 0-167,0 0-356,-1 6-344,0 94 4,3-74-148,-2 1 0,0-1 1,-2 0-1,-6 30 0,7-51-29,0-1 2,0 0 0,0 0 0,0 0-1,0 0 1,-1 0 0,0-1 0,1 1-1,-1-1 1,-3 5 0,4-8-48,1 0-157,0-5-29,2-19 224,1-1 0,1 0 1,0 1-1,2-1 0,2 2 0,0-1 1,1 1-1,23-42 0,-30 62 16,-2 3-12,1 0 0,-1 0-1,1-1 1,-1 1 0,0 0 0,1 0 0,-1 0 0,1 0 0,-1 0 0,1 0 0,-1 0-1,1 0 1,-1 0 0,1 0 0,-1 1 0,1-1 0,-1 0 0,0 0 0,1 0-1,-1 0 1,1 1 0,-1-1 0,1 0 0,-1 0 0,0 1 0,1-1 0,-1 0 0,0 1-1,1-1 1,-1 0 0,0 1 0,0-1 0,1 1 0,-1 0 0,12 17-35,-10-16 36,3 6 45,2 3-651,0 0-1,1 0 1,13 14 0,-18-23 214,0 1 0,0 0 0,0-1 0,0 0 1,0 0-1,1 0 0,-1 0 0,1 0 0,-1-1 0,1 1 1,0-1-1,0 0 0,0 0 0,-1-1 0,1 1 0,5-1 1,5 0-1738,-10 0-1078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5074,'0'0'1806,"0"0"-656,0 0-269,0 0-388,6 17-221,21 54 57,-26-68-301,1 0 1,0 0 0,-1 0 0,1-1 0,0 1 0,0-1-1,1 0 1,-1 1 0,0-1 0,1 0 0,0 0-1,-1 0 1,1-1 0,0 1 0,0-1 0,0 1 0,0-1-1,0 0 1,3 1 0,3-1 0,0 0 0,-1 0 0,1-1 0,-1 0 1,10-1-1,-7 0-23,-5 0-4,-1 1-1,1-1 1,-1-1-1,1 1 1,-1-1-1,0 0 1,0 0-1,0-1 1,0 1-1,0-1 0,0 0 1,-1 0-1,7-7 1,-8 8 95,0-1 0,-1 1 0,1-1 0,-1 0 0,0 0 0,0 0 0,0 0 0,0-1 0,-1 1 0,1 0 0,-1-1 0,0 1 0,0-1 1,0 1-1,0-1 0,-1 0 0,1 1 0,-1-1 0,0 0 0,0 1 0,-1-7 0,0 7 31,0 1 0,0 0 0,-1-1 0,1 1 0,-1 0 0,1 0 0,-1 0 1,0 0-1,1 0 0,-1 1 0,0-1 0,0 0 0,0 1 0,-1 0 0,1-1 0,0 1 0,-1 0 0,1 0 0,0 0 0,-1 0 0,1 1 1,-4-1-1,-6-3 221,-1 2 0,-25-3 1,-49 5 394,86 0-798,0-1 1,0 1-1,1 1 0,-1-1 1,0 0-1,0 0 0,0 0 1,0 0-1,1 1 0,-1-1 1,0 0-1,0 0 0,0 1 1,1-1-1,-1 1 1,0-1-1,1 1 0,-1-1 1,0 1-1,1-1 0,-1 1 1,1 0-1,-1-1 0,1 1 1,-1 1-1,-2 21-3601,3-22 3516,0 5-5493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12198,'0'0'2113,"0"0"-2113,0 0 16,0 0 0,0 0 16,0 0 112,0 96 224,0-23-304,-10 6 64,4 5-112,3-7-32,3-9-96,0-12-2866,0-15-479,0-41-913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89 6995,'0'0'4002,"0"0"-929,0 0-1776,0 0-753,0 0-544,0 0-32,-46-58 0,82 58 32,10 7 128,9 7 16,2-4-144,5 2 0,-1-2-432,-2 2-2321,-12 0-1281,-39-9-1601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3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31 261 12806,'0'0'694,"0"0"-660,0 0-68,0 0 52,21-12 28,3-3-53,4 0-37,-1-2-1,0-1 1,25-24-1,-48 39-98,-1-1 0,0 1-1,0-1 1,0 0-1,-1 0 1,1 0 0,-1 0-1,0 0 1,0 0 0,0-1-1,-1 1 1,1-1-1,-1 1 1,0-1 0,-1 0-1,1-6 1,-1 9 174,0-1 1,0 1-1,-1-1 1,1 1-1,-1-1 0,1 1 1,-1-1-1,0 1 1,0-1-1,0 1 1,0 0-1,0 0 1,-1-1-1,1 1 1,-1 0-1,1 0 1,-1 0-1,0 1 0,0-1 1,0 0-1,0 1 1,0-1-1,0 1 1,0-1-1,-1 1 1,1 0-1,0 0 1,-1 0-1,-4-1 0,1 1 77,1-1 0,-1 1-1,0 1 1,0-1 0,0 1-1,0 0 1,0 0-1,1 1 1,-1-1 0,0 1-1,0 1 1,0-1 0,1 1-1,-1 0 1,1 0-1,-1 0 1,1 1 0,0 0-1,0 0 1,0 1 0,0-1-1,1 1 1,-7 7 0,5-4-93,-1 1 1,2 0-1,-1 0 1,1 0-1,0 1 1,1 0 0,0 0-1,1 0 1,0 1-1,0-1 1,1 1 0,0-1-1,-1 16 1,2-17 3,0 1-1,1-1 1,0 1 0,1-1 0,0 0 0,0 1 0,1-1-1,4 14 1,-4-19-23,0 1 0,0 0-1,0-1 1,0 0 0,1 1-1,0-1 1,0 0 0,0 0-1,0 0 1,0-1-1,0 1 1,1-1 0,-1 0-1,1 0 1,0 0 0,-1 0-1,1 0 1,0-1 0,5 1-1,5 2-606,-1-2 1,1 0-1,0 0 0,0-1 0,0-1 0,22-2 0,-18-4-3863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9092,'0'0'2823,"0"0"-1060,0 0-511,0 0-271,0 0-327,0 0-265,0 4-266,-2 21-64,-1 1 0,-9 39 0,-1-1-62,-8 124-930,19-106-2931,7-81 3532,0 0 1,1-1 0,0 1 0,-1-1-1,10-1 1,57-10 356,-50 6-5,1 2-1,29-2 0,-51 5-13,0 0 0,0 0 0,0 0 0,0 0 0,0 0 1,0 0-1,0 0 0,0 0 0,-1 1 0,1-1 0,0 0 0,0 0 0,0 1 1,0-1-1,0 1 0,0-1 0,-1 1 0,1-1 0,0 1 0,0-1 0,-1 1 1,1 0-1,0-1 0,-1 1 0,1 0 0,0 1 0,-1-1 14,1 1-1,-1-1 0,-1 0 0,1 1 1,0-1-1,0 0 0,0 1 1,-1-1-1,1 0 0,-1 0 1,1 1-1,-1-1 0,1 0 1,-1 0-1,0 0 0,0 0 1,1 0-1,-1 0 0,0 0 0,-2 2 1,-4 3 88,0 0 0,0 0 1,-1-1-1,0 0 0,0 0 1,0-1-1,-1 0 0,1 0 1,-17 4-1,1-2 173,0-1 0,-38 4 0,55-9-7700,9 0 3201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4850,'0'0'2908,"0"0"-854,0 0-250,0 0-337,0 0-800,0 0-264,0 0-104,0 0-120,0 0 53,0 0-120,0 0 19,0 0 85,-2 15 763,-1-1-950,1 0 0,1 0 0,0 0 0,0 0 0,2 1 0,2 18 0,-3-30-30,0-1 0,1 1 0,-1-1 0,1 1 0,0-1 0,0 0 0,0 1 0,0-1 0,0 0 0,0 1 0,1-1 0,-1 0 0,1 0 0,0 0 0,-1 0 0,1-1 0,0 1 0,0 0 0,0-1 0,0 1 0,0-1 0,1 0 0,-1 0 0,0 1 0,1-2 0,4 3 1,2-1-18,0-1 0,0 1 0,0-1 0,1-1 0,-1 0 0,11-1-1,-16 0 20,0 0-1,1 0 0,-1-1 0,0 1 0,0-1 1,0 0-1,0 0 0,-1 0 0,1-1 0,-1 1 0,1-1 1,-1 0-1,0 0 0,0 0 0,0-1 0,0 1 0,-1-1 1,1 1-1,-1-1 0,2-5 0,-2 7 14,-1-1-1,1 0 1,-1 0 0,0 1-1,0-1 1,0 0 0,0 0-1,0 0 1,-1-1 0,1 1-1,-1 0 1,0 0 0,0 0 0,0 0-1,0 0 1,-1 0 0,1 0-1,-1 0 1,0 0 0,0 0-1,0 0 1,0 0 0,0 0-1,-1 0 1,1 1 0,-1-1-1,0 0 1,-3-3 0,1 3 24,0 0-1,-1 0 1,1 1 0,-1-1 0,-7-2 0,-19-12-135,31 17-58,0 0 0,0 0-1,0 0 1,0-1-1,0 1 1,0 0 0,0 0-1,0 0 1,0 0-1,0 0 1,0-1 0,-1 1-1,1 0 1,0 0-1,0 0 1,0 0 0,0-1-1,1 1 1,-1 0-1,0 0 1,0 0-1,0 0 1,0-1 0,0 1-1,0 0 1,0 0-1,0 0 1,0 0 0,0 0-1,0-1 1,0 1-1,1 0 1,-1 0 0,0 0-1,0 0 1,0 0-1,0 0 1,0 0 0,0 0-1,1-1 1,-1 1-1,0 0 1,0 0 0,0 0-1,0 0 1,1 0-1,-1 0 1,0 0 0,0 0-1,0 0 1,0 0-1,0 0 1,1 0 0,-1 0-1,0 0 1,0 0-1,0 0 1,0 0 0,1 0-1,-1 0 1,0 0-1,0 1 1,0-1 0,8 0-4525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6979,'0'0'2529,"0"0"-1061,0 0-190,0 0-182,0 0-426,-6 5 42,4-3-665,-1-1 1,0 1 1,0 0-1,0 0 1,1 1-1,-1-1 0,1 1 1,-1-1-1,1 1 1,0 0-1,0 0 1,0 0-1,0 0 1,1 0-1,-1 0 1,1 0-1,0 0 1,0 1-1,0-1 1,0 1-1,0 4 1,1-1-48,0 0 0,0-1 0,0 1 0,1 0 0,0 0 1,1-1-1,-1 1 0,1-1 0,5 12 0,-4-14-1,0 1-1,-1-1 0,2 0 1,-1 0-1,0 0 0,1-1 1,0 1-1,0-1 0,0 0 1,0 0-1,0 0 1,1-1-1,8 5 0,-8-5-11,1 0 0,-1 0 0,1 0 0,0-1 0,-1 0 0,1 0 0,0 0 0,0 0 0,0-1 0,-1 0 0,1-1 0,0 1 0,0-1 0,0 0-1,10-4 1,-12 4 8,-1-1 0,1 0 0,-1 1 0,0-2 0,0 1 0,0 0-1,0 0 1,0-1 0,0 0 0,-1 1 0,1-1 0,-1 0 0,0-1 0,1 1-1,-2 0 1,1 0 0,0-1 0,-1 1 0,1-1 0,-1 0 0,0 1 0,0-1-1,-1 0 1,1-6 0,0 4 57,0-1 1,-1 0-1,0 0 0,0 0 1,-1 0-1,0 1 1,0-1-1,-4-11 0,3 15-72,1-1 0,-1 1 0,0-1 0,-1 1 0,1 0-1,0 0 1,-1 0 0,0 0 0,0 0 0,0 1 0,0-1 0,0 1-1,0 0 1,-1 0 0,1 0 0,-6-2 0,3 1-1026,6 3-4967,0 0-2589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2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48 1441,'0'0'2067,"0"0"-333,0 0-248,0 0-368,0 0-325,-7-8-356,-17-22-231,24 29-203,0 1 1,0 0-1,-1-1 1,1 1 0,0 0-1,0 0 1,0-1-1,0 1 1,0 0 0,0-1-1,0 1 1,0 0-1,1 0 1,-1-1-1,0 1 1,0 0 0,0-1-1,0 1 1,0 0-1,0 0 1,0-1 0,1 1-1,-1 0 1,0 0-1,0 0 1,0-1 0,1 1-1,-1 0 1,0 0-1,0 0 1,0-1 0,1 1-1,-1 0 1,0 0-1,0 0 1,1 0 0,-1 0-1,0 0 1,1 0-1,-1 0 1,0 0 0,0-1-1,1 1 1,-1 0-1,0 0 1,1 1-1,-1-1 1,0 0 0,0 0-1,1 0 1,-1 0-1,0 0 1,0 0 0,1 0-1,-1 0 1,21 2 455,-21-2-447,7 2 156,-1 0 0,1 1 0,0-1 1,-1 1-1,0 0 0,0 1 0,0 0 0,0 0 1,0 0-1,-1 0 0,0 1 0,0 0 0,0 0 1,0 1-1,-1-1 0,5 9 0,2 2 100,-2 1 1,0 0-1,-1 0 0,-1 0 0,5 19 1,-7-17-117,-1 0 1,0 1-1,-2-1 0,0 1 1,-1-1-1,-3 39 1,1-55-130,0 0 0,1 0 0,-1 0 0,-1 0 0,1 0 1,0 0-1,-1 0 0,1-1 0,-1 1 0,0 0 0,0-1 0,0 0 1,0 1-1,0-1 0,-1 0 0,1 0 0,-5 3 0,-4 2 34,-1-1 0,1 0 0,-14 4 0,5-1-85,19-9-78,0 1 0,0 0 0,0 0 0,0-1 0,0 1 0,0 0 0,1 0 0,-1 0 0,0 0 0,0 0 0,1 0 0,-1 0 0,0 0 0,1 1 0,-1-1 0,1 0 0,0 0 0,-1 0 0,1 1 0,0-1 0,0 2 0,0 33-3774,0-21 2827,0 25-1700,0-17-1190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0 279 3602,'0'0'8873,"0"0"-6360,0 0-2241,0 0-218,0 0-22,17 2 24,56 3-38,-68-4-25,-1-1 0,1 0 0,-1 0 0,1 0 0,-1-1 0,1 1 0,-1-1 0,1 0-1,-1 0 1,0-1 0,0 0 0,1 1 0,-1-1 0,0-1 0,0 1 0,-1 0 0,1-1 0,-1 0-1,1 0 1,-1 0 0,0 0 0,0-1 0,0 1 0,0-1 0,-1 0 0,1 0 0,-1 0 0,0 0-1,0 0 1,-1 0 0,2-5 0,2-9-193,-1 0-1,-1 0 1,0-1 0,-2 0-1,-1-28 1,0 45 186,1-2-1,-2 0-1,1 0 1,0 0-1,-1 0 1,1 0-1,-1 1 1,0-1-1,-1 0 1,1 1-1,-1-1 1,1 0-1,-3-3 1,2 6 52,1-1-1,0 1 1,0 0-1,-1 0 1,1 0-1,0 0 1,-1 0 0,0 0-1,1 0 1,-1 0-1,1 1 1,-1-1 0,0 0-1,1 1 1,-1 0-1,0-1 1,0 1-1,1 0 1,-1 0 0,0 0-1,0 0 1,0 0-1,1 0 1,-1 1 0,0-1-1,1 0 1,-1 1-1,0-1 1,-1 2-1,2-1-19,0-1-1,0 1 0,0 0 0,0 0 0,0-1 0,0 1 0,0 0 0,0 0 0,1 0 0,-1 0 0,0 0 0,1 0 1,-1 0-1,1 0 0,-1 0 0,1 0 0,0 1 0,-1 1 0,-4 24 7,4-22 3,-10 113 104,6 186-1,6-187-185,-1-115-96,3 30-115,3-19-1661,8-8-3795,-9-5 1980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5:46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46 6035,'0'0'2107,"0"0"-813,0 0-381,0 0-273,0 0 302,5-8-22,14-22-61,-14 22 62,-5 8-316,-12 1-135,4 0-460,-1 1-1,1 1 1,-1 0-1,1 0 1,0 0 0,0 1-1,1 1 1,-1-1 0,1 1-1,0 0 1,-10 10 0,12-11-18,0 1 0,0-1 0,1 1 0,0 0 0,0 0 0,0 1 0,1-1 0,-1 1 0,1 0 1,1-1-1,-1 2 0,1-1 0,0 0 0,0 0 0,1 0 0,-1 10 0,2-13 7,1-1 0,0 1-1,-1 0 1,1 0 0,0 0-1,0-1 1,1 1 0,-1 0 0,1-1-1,-1 1 1,1-1 0,0 0-1,0 1 1,0-1 0,0 0-1,0 0 1,0 0 0,0 0 0,1-1-1,-1 1 1,1-1 0,0 1-1,-1-1 1,1 0 0,0 0-1,4 1 1,12 4 77,1-1-1,37 5 0,-37-7-63,-9-1-208,0 0-1,0 0 1,0 1 0,0 1 0,0 0-1,10 5 1,-15-2-4398,-6 1-2783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5314,'0'0'6339,"0"0"-4754,0 0-897,0 0-31,0 0-609,0 0 0,0 0 160,8 120-208,-8-78-64,0-4 48,0-9-785,0-9-159,0-6-289,0-10-447,0-4-113,0-2-1697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71 7219,'0'0'3586,"0"0"-2578,0 0-767,0 0-33,0 0 176,0 0-288,42-53 112,-10 45 176,-1 1-384,-3 5 160,-5 2-160,0 0-272,-8 24-1489,-15-7-1200,0 7-849</inkml:trace>
  <inkml:trace contextRef="#ctx0" brushRef="#br0" timeOffset="1">1 447 9492,'0'0'2834,"0"0"-2834,0 0-321,0 0 273,0 0 48,0 0 0,112 34 97,-72-34-65,1-8-64,-27-1-2466,-5 2-2016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7107,'0'0'3634,"0"0"-2503,0 0-875,0 0 19,0 0 109,3 6-288,0 1-32,-1 1 0,1 0 0,-1 0 0,0 0 0,-1 0-1,1 16 1,-2 59 273,-1-39-323,1 53-303,0-69-3875,-2-92 4114,0 31 173,2 0-1,1 0 1,7-44-1,-6 70-80,-1-1-1,1 0 0,1 1 0,-1-1 0,1 1 1,1 0-1,0 0 0,-1 0 0,2 1 0,-1-1 0,1 1 1,0 0-1,1 0 0,-1 0 0,1 1 0,0 0 1,0 0-1,1 1 0,0 0 0,-1 0 0,1 0 1,1 1-1,-1 0 0,0 0 0,1 1 0,0 0 0,-1 0 1,1 1-1,0 0 0,0 0 0,14 1 0,-17 0 11,1 0 1,-1 0-1,0 0 0,0 1 0,0 0 0,1 0 0,-1 0 0,0 1 1,-1 0-1,9 3 0,-10-3 5,-1 1 1,1-1-1,0 0 0,-1 1 1,0-1-1,1 1 0,-1 0 1,0 0-1,0 0 0,-1 0 1,1 0-1,-1 0 1,1 0-1,-1 1 0,0-1 1,0 0-1,0 5 0,1 3 83,0 1-1,-1 0 0,-1-1 0,0 1 1,0 0-1,-1-1 0,-1 1 0,0-1 1,0 1-1,-1-1 0,-1 0 0,0 0 1,0 0-1,-1 0 0,-8 11 0,4-7-32,-1-1-1,-1 0 0,0 0 0,-1-1 0,0-1 0,-1 0 1,0 0-1,-1-2 0,-24 15 0,17-17 108,16-8-6986,5-3-247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9636,'0'0'1921,"0"0"-1921,0 0 0,0 0 416,0 0 17,0 0-113,54 12 448,-49 24-448,-1 6 209,-2 3-177,-2-1-256,0-6-192,0-6-785,0-8-1200,0-24-1856,0 0-3347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2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89 8340,'0'0'1681,"0"0"-977,0 0 352,0 0-175,0 0-193,0 0-480,102-72-80,-75 64 48,-2 1-80,-3 5-80,-7 2-16,-5 0-240,-6 2-784,-4 25-593,0 8 128,-6-17-3473</inkml:trace>
  <inkml:trace contextRef="#ctx0" brushRef="#br0" timeOffset="1">50 236 6723,'0'0'4130,"0"0"-2929,0 0-1169,0 0 64,0 0 208,0 0-128,87 5 64,-55-12 64,-1 2-288,-9 4 160,-1 1-160,-9 0-16,-10 8-896,-2 2-2018,0 9-1488</inkml:trace>
  <inkml:trace contextRef="#ctx0" brushRef="#br0" timeOffset="2">0 439 10949,'0'0'1073,"0"0"-961,0 0-48,0 0 800,0 0-224,0 0-208,118-1 113,-86 1-513,-3 0 208,-5 0-192,-1 0-48,-2 10-32,-21-3-4290,0 1-5347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2721,'0'0'7059,"0"0"-5778,0 0-817,0 0 625,-4 138-1073,-24-44 256,-6 4 144,-2-8-416,0-11 464,5-13-192,9-11-128,6-16 33,7-10-161,5-11-32,4-8-96,0-10-2770,0 0-2880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2465,'0'0'88,"0"0"-85,0 0 144,0 0 554,8-7 802,-7 7 2409,0 0 4274,8 91-8057,-4 174 0,-6-160-3359,1-160-4688,0 23 3644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2:33:33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8612,'0'0'1905,"0"0"-1745,0 0 448,0 0 369,0 0-449,0 0 96,105-90-304,-68 81-224,1 2 112,-1 4-192,-3-2 32,-4 3 145,-7 2-193,-10 0 0,-5 0-1137,-8 12-1232,0-2 688,0 6-2689</inkml:trace>
  <inkml:trace contextRef="#ctx0" brushRef="#br0" timeOffset="1">110 240 8772,'0'0'2897,"0"0"-1952,0 0-945,0 0 0,0 0 80,0 0 512,84-7-576,-50-5 144,-4 4-48,-5 3-112,-8 5 0,-6 0-1184,-11 0-2274,0 6-2064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034ED-A681-43E5-A65D-042BC9F6BBAF}" type="datetimeFigureOut">
              <a:rPr lang="en-US" smtClean="0"/>
              <a:t>Sep 28, 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E6F60-F911-45B4-9B74-30E929F58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xGB7LU4i1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https://www.youtube.com/watch?v=hxGB7LU4i1I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E6F60-F911-45B4-9B74-30E929F58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97819"/>
            <a:ext cx="9144000" cy="1102519"/>
          </a:xfrm>
        </p:spPr>
        <p:txBody>
          <a:bodyPr>
            <a:noAutofit/>
          </a:bodyPr>
          <a:lstStyle>
            <a:lvl1pPr>
              <a:defRPr sz="4600" b="1" spc="300" baseline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15766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15CF2BA-89A1-4C43-89A8-21C4E9F696AC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00C9-0DD4-4E0F-8D6F-C64556835783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051C-6281-41B0-ADC3-26E54997B9C1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8314-A18F-4633-A618-676355BC2D42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9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26EB-2B15-442D-9591-2AA3652FE94C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6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76200" dist="38100" dir="54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300" baseline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487"/>
            <a:ext cx="8229600" cy="724120"/>
          </a:xfrm>
        </p:spPr>
        <p:txBody>
          <a:bodyPr anchor="b">
            <a:normAutofit/>
          </a:bodyPr>
          <a:lstStyle>
            <a:lvl1pPr algn="l">
              <a:defRPr sz="2800" b="1" spc="1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856"/>
            <a:ext cx="8229600" cy="3570108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084CC8D-03FE-4660-BE20-6CF8767273CA}" type="datetime3">
              <a:rPr lang="en-US" smtClean="0"/>
              <a:pPr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9352" y="4767263"/>
            <a:ext cx="2133600" cy="273844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80000">
              <a:schemeClr val="accent2">
                <a:lumMod val="40000"/>
              </a:schemeClr>
            </a:gs>
            <a:gs pos="1000">
              <a:schemeClr val="accent2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612" y="1707654"/>
            <a:ext cx="6984776" cy="1302587"/>
          </a:xfr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3200" spc="100" baseline="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17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22512" y="987574"/>
            <a:ext cx="5698976" cy="1440160"/>
          </a:xfrm>
        </p:spPr>
        <p:txBody>
          <a:bodyPr>
            <a:normAutofit/>
          </a:bodyPr>
          <a:lstStyle>
            <a:lvl1pPr algn="ctr">
              <a:spcBef>
                <a:spcPts val="600"/>
              </a:spcBef>
              <a:spcAft>
                <a:spcPts val="600"/>
              </a:spcAft>
              <a:defRPr sz="22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0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18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21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6F95B-288D-4EAE-B81F-D2D88033CFE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7011-80A0-4F69-B8EB-CEE210F70D8F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3EA5-36CF-4071-9E35-6A203A468699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0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736-CA6E-40CC-8917-0A165178B1D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15E8A-881A-45BA-AF33-51B730B569B8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2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67169602-AB38-4ADE-AD27-8FB339C7F8E6}" type="datetime3">
              <a:rPr lang="en-US" smtClean="0"/>
              <a:t>28 September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BIG DATA ANALYSIS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BC964183-AB7D-4B7E-B101-A94E65AA36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8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536575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8048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x.org/course/introduction-to-python-for-data-science-3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2.png"/><Relationship Id="rId21" Type="http://schemas.openxmlformats.org/officeDocument/2006/relationships/image" Target="../media/image514.png"/><Relationship Id="rId42" Type="http://schemas.openxmlformats.org/officeDocument/2006/relationships/customXml" Target="../ink/ink535.xml"/><Relationship Id="rId63" Type="http://schemas.openxmlformats.org/officeDocument/2006/relationships/image" Target="../media/image535.png"/><Relationship Id="rId84" Type="http://schemas.openxmlformats.org/officeDocument/2006/relationships/customXml" Target="../ink/ink556.xml"/><Relationship Id="rId138" Type="http://schemas.openxmlformats.org/officeDocument/2006/relationships/customXml" Target="../ink/ink583.xml"/><Relationship Id="rId159" Type="http://schemas.openxmlformats.org/officeDocument/2006/relationships/image" Target="../media/image583.png"/><Relationship Id="rId170" Type="http://schemas.openxmlformats.org/officeDocument/2006/relationships/customXml" Target="../ink/ink599.xml"/><Relationship Id="rId191" Type="http://schemas.openxmlformats.org/officeDocument/2006/relationships/image" Target="../media/image599.png"/><Relationship Id="rId205" Type="http://schemas.openxmlformats.org/officeDocument/2006/relationships/image" Target="../media/image606.png"/><Relationship Id="rId226" Type="http://schemas.openxmlformats.org/officeDocument/2006/relationships/customXml" Target="../ink/ink627.xml"/><Relationship Id="rId247" Type="http://schemas.openxmlformats.org/officeDocument/2006/relationships/image" Target="../media/image627.png"/><Relationship Id="rId107" Type="http://schemas.openxmlformats.org/officeDocument/2006/relationships/image" Target="../media/image557.png"/><Relationship Id="rId11" Type="http://schemas.openxmlformats.org/officeDocument/2006/relationships/image" Target="../media/image509.png"/><Relationship Id="rId32" Type="http://schemas.openxmlformats.org/officeDocument/2006/relationships/customXml" Target="../ink/ink530.xml"/><Relationship Id="rId53" Type="http://schemas.openxmlformats.org/officeDocument/2006/relationships/image" Target="../media/image530.png"/><Relationship Id="rId74" Type="http://schemas.openxmlformats.org/officeDocument/2006/relationships/customXml" Target="../ink/ink551.xml"/><Relationship Id="rId128" Type="http://schemas.openxmlformats.org/officeDocument/2006/relationships/customXml" Target="../ink/ink578.xml"/><Relationship Id="rId149" Type="http://schemas.openxmlformats.org/officeDocument/2006/relationships/image" Target="../media/image578.png"/><Relationship Id="rId5" Type="http://schemas.openxmlformats.org/officeDocument/2006/relationships/image" Target="../media/image506.png"/><Relationship Id="rId95" Type="http://schemas.openxmlformats.org/officeDocument/2006/relationships/image" Target="../media/image551.png"/><Relationship Id="rId160" Type="http://schemas.openxmlformats.org/officeDocument/2006/relationships/customXml" Target="../ink/ink594.xml"/><Relationship Id="rId181" Type="http://schemas.openxmlformats.org/officeDocument/2006/relationships/image" Target="../media/image594.png"/><Relationship Id="rId216" Type="http://schemas.openxmlformats.org/officeDocument/2006/relationships/customXml" Target="../ink/ink622.xml"/><Relationship Id="rId237" Type="http://schemas.openxmlformats.org/officeDocument/2006/relationships/image" Target="../media/image622.png"/><Relationship Id="rId22" Type="http://schemas.openxmlformats.org/officeDocument/2006/relationships/customXml" Target="../ink/ink525.xml"/><Relationship Id="rId43" Type="http://schemas.openxmlformats.org/officeDocument/2006/relationships/image" Target="../media/image525.png"/><Relationship Id="rId64" Type="http://schemas.openxmlformats.org/officeDocument/2006/relationships/customXml" Target="../ink/ink546.xml"/><Relationship Id="rId118" Type="http://schemas.openxmlformats.org/officeDocument/2006/relationships/customXml" Target="../ink/ink573.xml"/><Relationship Id="rId139" Type="http://schemas.openxmlformats.org/officeDocument/2006/relationships/image" Target="../media/image573.png"/><Relationship Id="rId85" Type="http://schemas.openxmlformats.org/officeDocument/2006/relationships/image" Target="../media/image546.png"/><Relationship Id="rId150" Type="http://schemas.openxmlformats.org/officeDocument/2006/relationships/customXml" Target="../ink/ink589.xml"/><Relationship Id="rId171" Type="http://schemas.openxmlformats.org/officeDocument/2006/relationships/image" Target="../media/image589.png"/><Relationship Id="rId192" Type="http://schemas.openxmlformats.org/officeDocument/2006/relationships/customXml" Target="../ink/ink610.xml"/><Relationship Id="rId206" Type="http://schemas.openxmlformats.org/officeDocument/2006/relationships/customXml" Target="../ink/ink617.xml"/><Relationship Id="rId227" Type="http://schemas.openxmlformats.org/officeDocument/2006/relationships/image" Target="../media/image617.png"/><Relationship Id="rId248" Type="http://schemas.openxmlformats.org/officeDocument/2006/relationships/customXml" Target="../ink/ink638.xml"/><Relationship Id="rId12" Type="http://schemas.openxmlformats.org/officeDocument/2006/relationships/customXml" Target="../ink/ink520.xml"/><Relationship Id="rId33" Type="http://schemas.openxmlformats.org/officeDocument/2006/relationships/image" Target="../media/image520.png"/><Relationship Id="rId108" Type="http://schemas.openxmlformats.org/officeDocument/2006/relationships/customXml" Target="../ink/ink568.xml"/><Relationship Id="rId129" Type="http://schemas.openxmlformats.org/officeDocument/2006/relationships/image" Target="../media/image568.png"/><Relationship Id="rId54" Type="http://schemas.openxmlformats.org/officeDocument/2006/relationships/customXml" Target="../ink/ink541.xml"/><Relationship Id="rId75" Type="http://schemas.openxmlformats.org/officeDocument/2006/relationships/image" Target="../media/image541.png"/><Relationship Id="rId96" Type="http://schemas.openxmlformats.org/officeDocument/2006/relationships/customXml" Target="../ink/ink562.xml"/><Relationship Id="rId140" Type="http://schemas.openxmlformats.org/officeDocument/2006/relationships/customXml" Target="../ink/ink584.xml"/><Relationship Id="rId161" Type="http://schemas.openxmlformats.org/officeDocument/2006/relationships/image" Target="../media/image584.png"/><Relationship Id="rId182" Type="http://schemas.openxmlformats.org/officeDocument/2006/relationships/customXml" Target="../ink/ink605.xml"/><Relationship Id="rId217" Type="http://schemas.openxmlformats.org/officeDocument/2006/relationships/image" Target="../media/image612.png"/><Relationship Id="rId6" Type="http://schemas.openxmlformats.org/officeDocument/2006/relationships/customXml" Target="../ink/ink517.xml"/><Relationship Id="rId238" Type="http://schemas.openxmlformats.org/officeDocument/2006/relationships/customXml" Target="../ink/ink633.xml"/><Relationship Id="rId23" Type="http://schemas.openxmlformats.org/officeDocument/2006/relationships/image" Target="../media/image515.png"/><Relationship Id="rId119" Type="http://schemas.openxmlformats.org/officeDocument/2006/relationships/image" Target="../media/image563.png"/><Relationship Id="rId44" Type="http://schemas.openxmlformats.org/officeDocument/2006/relationships/customXml" Target="../ink/ink536.xml"/><Relationship Id="rId65" Type="http://schemas.openxmlformats.org/officeDocument/2006/relationships/image" Target="../media/image536.png"/><Relationship Id="rId86" Type="http://schemas.openxmlformats.org/officeDocument/2006/relationships/customXml" Target="../ink/ink557.xml"/><Relationship Id="rId130" Type="http://schemas.openxmlformats.org/officeDocument/2006/relationships/customXml" Target="../ink/ink579.xml"/><Relationship Id="rId151" Type="http://schemas.openxmlformats.org/officeDocument/2006/relationships/image" Target="../media/image579.png"/><Relationship Id="rId172" Type="http://schemas.openxmlformats.org/officeDocument/2006/relationships/customXml" Target="../ink/ink600.xml"/><Relationship Id="rId193" Type="http://schemas.openxmlformats.org/officeDocument/2006/relationships/image" Target="../media/image600.png"/><Relationship Id="rId207" Type="http://schemas.openxmlformats.org/officeDocument/2006/relationships/image" Target="../media/image607.png"/><Relationship Id="rId228" Type="http://schemas.openxmlformats.org/officeDocument/2006/relationships/customXml" Target="../ink/ink628.xml"/><Relationship Id="rId249" Type="http://schemas.openxmlformats.org/officeDocument/2006/relationships/image" Target="../media/image628.png"/><Relationship Id="rId13" Type="http://schemas.openxmlformats.org/officeDocument/2006/relationships/image" Target="../media/image510.png"/><Relationship Id="rId109" Type="http://schemas.openxmlformats.org/officeDocument/2006/relationships/image" Target="../media/image558.png"/><Relationship Id="rId34" Type="http://schemas.openxmlformats.org/officeDocument/2006/relationships/customXml" Target="../ink/ink531.xml"/><Relationship Id="rId55" Type="http://schemas.openxmlformats.org/officeDocument/2006/relationships/image" Target="../media/image531.png"/><Relationship Id="rId76" Type="http://schemas.openxmlformats.org/officeDocument/2006/relationships/customXml" Target="../ink/ink552.xml"/><Relationship Id="rId97" Type="http://schemas.openxmlformats.org/officeDocument/2006/relationships/image" Target="../media/image552.png"/><Relationship Id="rId120" Type="http://schemas.openxmlformats.org/officeDocument/2006/relationships/customXml" Target="../ink/ink574.xml"/><Relationship Id="rId141" Type="http://schemas.openxmlformats.org/officeDocument/2006/relationships/image" Target="../media/image574.png"/><Relationship Id="rId7" Type="http://schemas.openxmlformats.org/officeDocument/2006/relationships/image" Target="../media/image507.png"/><Relationship Id="rId162" Type="http://schemas.openxmlformats.org/officeDocument/2006/relationships/customXml" Target="../ink/ink595.xml"/><Relationship Id="rId183" Type="http://schemas.openxmlformats.org/officeDocument/2006/relationships/image" Target="../media/image595.png"/><Relationship Id="rId218" Type="http://schemas.openxmlformats.org/officeDocument/2006/relationships/customXml" Target="../ink/ink623.xml"/><Relationship Id="rId239" Type="http://schemas.openxmlformats.org/officeDocument/2006/relationships/image" Target="../media/image623.png"/><Relationship Id="rId250" Type="http://schemas.openxmlformats.org/officeDocument/2006/relationships/customXml" Target="../ink/ink639.xml"/><Relationship Id="rId24" Type="http://schemas.openxmlformats.org/officeDocument/2006/relationships/customXml" Target="../ink/ink526.xml"/><Relationship Id="rId45" Type="http://schemas.openxmlformats.org/officeDocument/2006/relationships/image" Target="../media/image526.png"/><Relationship Id="rId66" Type="http://schemas.openxmlformats.org/officeDocument/2006/relationships/customXml" Target="../ink/ink547.xml"/><Relationship Id="rId87" Type="http://schemas.openxmlformats.org/officeDocument/2006/relationships/image" Target="../media/image547.png"/><Relationship Id="rId110" Type="http://schemas.openxmlformats.org/officeDocument/2006/relationships/customXml" Target="../ink/ink569.xml"/><Relationship Id="rId131" Type="http://schemas.openxmlformats.org/officeDocument/2006/relationships/image" Target="../media/image569.png"/><Relationship Id="rId152" Type="http://schemas.openxmlformats.org/officeDocument/2006/relationships/customXml" Target="../ink/ink590.xml"/><Relationship Id="rId173" Type="http://schemas.openxmlformats.org/officeDocument/2006/relationships/image" Target="../media/image590.png"/><Relationship Id="rId194" Type="http://schemas.openxmlformats.org/officeDocument/2006/relationships/customXml" Target="../ink/ink611.xml"/><Relationship Id="rId208" Type="http://schemas.openxmlformats.org/officeDocument/2006/relationships/customXml" Target="../ink/ink618.xml"/><Relationship Id="rId229" Type="http://schemas.openxmlformats.org/officeDocument/2006/relationships/image" Target="../media/image618.png"/><Relationship Id="rId240" Type="http://schemas.openxmlformats.org/officeDocument/2006/relationships/customXml" Target="../ink/ink634.xml"/><Relationship Id="rId14" Type="http://schemas.openxmlformats.org/officeDocument/2006/relationships/customXml" Target="../ink/ink521.xml"/><Relationship Id="rId35" Type="http://schemas.openxmlformats.org/officeDocument/2006/relationships/image" Target="../media/image521.png"/><Relationship Id="rId56" Type="http://schemas.openxmlformats.org/officeDocument/2006/relationships/customXml" Target="../ink/ink542.xml"/><Relationship Id="rId77" Type="http://schemas.openxmlformats.org/officeDocument/2006/relationships/image" Target="../media/image542.png"/><Relationship Id="rId100" Type="http://schemas.openxmlformats.org/officeDocument/2006/relationships/customXml" Target="../ink/ink564.xml"/><Relationship Id="rId8" Type="http://schemas.openxmlformats.org/officeDocument/2006/relationships/customXml" Target="../ink/ink518.xml"/><Relationship Id="rId98" Type="http://schemas.openxmlformats.org/officeDocument/2006/relationships/customXml" Target="../ink/ink563.xml"/><Relationship Id="rId121" Type="http://schemas.openxmlformats.org/officeDocument/2006/relationships/image" Target="../media/image564.png"/><Relationship Id="rId142" Type="http://schemas.openxmlformats.org/officeDocument/2006/relationships/customXml" Target="../ink/ink585.xml"/><Relationship Id="rId163" Type="http://schemas.openxmlformats.org/officeDocument/2006/relationships/image" Target="../media/image585.png"/><Relationship Id="rId184" Type="http://schemas.openxmlformats.org/officeDocument/2006/relationships/customXml" Target="../ink/ink606.xml"/><Relationship Id="rId219" Type="http://schemas.openxmlformats.org/officeDocument/2006/relationships/image" Target="../media/image613.png"/><Relationship Id="rId230" Type="http://schemas.openxmlformats.org/officeDocument/2006/relationships/customXml" Target="../ink/ink629.xml"/><Relationship Id="rId251" Type="http://schemas.openxmlformats.org/officeDocument/2006/relationships/image" Target="../media/image629.png"/><Relationship Id="rId25" Type="http://schemas.openxmlformats.org/officeDocument/2006/relationships/image" Target="../media/image516.png"/><Relationship Id="rId46" Type="http://schemas.openxmlformats.org/officeDocument/2006/relationships/customXml" Target="../ink/ink537.xml"/><Relationship Id="rId67" Type="http://schemas.openxmlformats.org/officeDocument/2006/relationships/image" Target="../media/image537.png"/><Relationship Id="rId88" Type="http://schemas.openxmlformats.org/officeDocument/2006/relationships/customXml" Target="../ink/ink558.xml"/><Relationship Id="rId111" Type="http://schemas.openxmlformats.org/officeDocument/2006/relationships/image" Target="../media/image559.png"/><Relationship Id="rId132" Type="http://schemas.openxmlformats.org/officeDocument/2006/relationships/customXml" Target="../ink/ink580.xml"/><Relationship Id="rId153" Type="http://schemas.openxmlformats.org/officeDocument/2006/relationships/image" Target="../media/image580.png"/><Relationship Id="rId174" Type="http://schemas.openxmlformats.org/officeDocument/2006/relationships/customXml" Target="../ink/ink601.xml"/><Relationship Id="rId195" Type="http://schemas.openxmlformats.org/officeDocument/2006/relationships/image" Target="../media/image601.png"/><Relationship Id="rId209" Type="http://schemas.openxmlformats.org/officeDocument/2006/relationships/image" Target="../media/image608.png"/><Relationship Id="rId220" Type="http://schemas.openxmlformats.org/officeDocument/2006/relationships/customXml" Target="../ink/ink624.xml"/><Relationship Id="rId241" Type="http://schemas.openxmlformats.org/officeDocument/2006/relationships/image" Target="../media/image624.png"/><Relationship Id="rId15" Type="http://schemas.openxmlformats.org/officeDocument/2006/relationships/image" Target="../media/image511.png"/><Relationship Id="rId36" Type="http://schemas.openxmlformats.org/officeDocument/2006/relationships/customXml" Target="../ink/ink532.xml"/><Relationship Id="rId57" Type="http://schemas.openxmlformats.org/officeDocument/2006/relationships/image" Target="../media/image532.png"/><Relationship Id="rId78" Type="http://schemas.openxmlformats.org/officeDocument/2006/relationships/customXml" Target="../ink/ink553.xml"/><Relationship Id="rId99" Type="http://schemas.openxmlformats.org/officeDocument/2006/relationships/image" Target="../media/image553.png"/><Relationship Id="rId101" Type="http://schemas.openxmlformats.org/officeDocument/2006/relationships/image" Target="../media/image554.png"/><Relationship Id="rId122" Type="http://schemas.openxmlformats.org/officeDocument/2006/relationships/customXml" Target="../ink/ink575.xml"/><Relationship Id="rId143" Type="http://schemas.openxmlformats.org/officeDocument/2006/relationships/image" Target="../media/image575.png"/><Relationship Id="rId164" Type="http://schemas.openxmlformats.org/officeDocument/2006/relationships/customXml" Target="../ink/ink596.xml"/><Relationship Id="rId185" Type="http://schemas.openxmlformats.org/officeDocument/2006/relationships/image" Target="../media/image596.png"/><Relationship Id="rId9" Type="http://schemas.openxmlformats.org/officeDocument/2006/relationships/image" Target="../media/image508.png"/><Relationship Id="rId210" Type="http://schemas.openxmlformats.org/officeDocument/2006/relationships/customXml" Target="../ink/ink619.xml"/><Relationship Id="rId26" Type="http://schemas.openxmlformats.org/officeDocument/2006/relationships/customXml" Target="../ink/ink527.xml"/><Relationship Id="rId231" Type="http://schemas.openxmlformats.org/officeDocument/2006/relationships/image" Target="../media/image619.png"/><Relationship Id="rId252" Type="http://schemas.openxmlformats.org/officeDocument/2006/relationships/customXml" Target="../ink/ink640.xml"/><Relationship Id="rId47" Type="http://schemas.openxmlformats.org/officeDocument/2006/relationships/image" Target="../media/image527.png"/><Relationship Id="rId68" Type="http://schemas.openxmlformats.org/officeDocument/2006/relationships/customXml" Target="../ink/ink548.xml"/><Relationship Id="rId89" Type="http://schemas.openxmlformats.org/officeDocument/2006/relationships/image" Target="../media/image548.png"/><Relationship Id="rId112" Type="http://schemas.openxmlformats.org/officeDocument/2006/relationships/customXml" Target="../ink/ink570.xml"/><Relationship Id="rId133" Type="http://schemas.openxmlformats.org/officeDocument/2006/relationships/image" Target="../media/image570.png"/><Relationship Id="rId154" Type="http://schemas.openxmlformats.org/officeDocument/2006/relationships/customXml" Target="../ink/ink591.xml"/><Relationship Id="rId175" Type="http://schemas.openxmlformats.org/officeDocument/2006/relationships/image" Target="../media/image591.png"/><Relationship Id="rId196" Type="http://schemas.openxmlformats.org/officeDocument/2006/relationships/customXml" Target="../ink/ink612.xml"/><Relationship Id="rId200" Type="http://schemas.openxmlformats.org/officeDocument/2006/relationships/customXml" Target="../ink/ink614.xml"/><Relationship Id="rId16" Type="http://schemas.openxmlformats.org/officeDocument/2006/relationships/customXml" Target="../ink/ink522.xml"/><Relationship Id="rId221" Type="http://schemas.openxmlformats.org/officeDocument/2006/relationships/image" Target="../media/image614.png"/><Relationship Id="rId242" Type="http://schemas.openxmlformats.org/officeDocument/2006/relationships/customXml" Target="../ink/ink635.xml"/><Relationship Id="rId37" Type="http://schemas.openxmlformats.org/officeDocument/2006/relationships/image" Target="../media/image522.png"/><Relationship Id="rId58" Type="http://schemas.openxmlformats.org/officeDocument/2006/relationships/customXml" Target="../ink/ink543.xml"/><Relationship Id="rId79" Type="http://schemas.openxmlformats.org/officeDocument/2006/relationships/image" Target="../media/image543.png"/><Relationship Id="rId102" Type="http://schemas.openxmlformats.org/officeDocument/2006/relationships/customXml" Target="../ink/ink565.xml"/><Relationship Id="rId123" Type="http://schemas.openxmlformats.org/officeDocument/2006/relationships/image" Target="../media/image565.png"/><Relationship Id="rId144" Type="http://schemas.openxmlformats.org/officeDocument/2006/relationships/customXml" Target="../ink/ink586.xml"/><Relationship Id="rId90" Type="http://schemas.openxmlformats.org/officeDocument/2006/relationships/customXml" Target="../ink/ink559.xml"/><Relationship Id="rId165" Type="http://schemas.openxmlformats.org/officeDocument/2006/relationships/image" Target="../media/image586.png"/><Relationship Id="rId186" Type="http://schemas.openxmlformats.org/officeDocument/2006/relationships/customXml" Target="../ink/ink607.xml"/><Relationship Id="rId211" Type="http://schemas.openxmlformats.org/officeDocument/2006/relationships/image" Target="../media/image609.png"/><Relationship Id="rId232" Type="http://schemas.openxmlformats.org/officeDocument/2006/relationships/customXml" Target="../ink/ink630.xml"/><Relationship Id="rId253" Type="http://schemas.openxmlformats.org/officeDocument/2006/relationships/image" Target="../media/image630.png"/><Relationship Id="rId27" Type="http://schemas.openxmlformats.org/officeDocument/2006/relationships/image" Target="../media/image517.png"/><Relationship Id="rId48" Type="http://schemas.openxmlformats.org/officeDocument/2006/relationships/customXml" Target="../ink/ink538.xml"/><Relationship Id="rId69" Type="http://schemas.openxmlformats.org/officeDocument/2006/relationships/image" Target="../media/image538.png"/><Relationship Id="rId113" Type="http://schemas.openxmlformats.org/officeDocument/2006/relationships/image" Target="../media/image560.png"/><Relationship Id="rId134" Type="http://schemas.openxmlformats.org/officeDocument/2006/relationships/customXml" Target="../ink/ink581.xml"/><Relationship Id="rId80" Type="http://schemas.openxmlformats.org/officeDocument/2006/relationships/customXml" Target="../ink/ink554.xml"/><Relationship Id="rId155" Type="http://schemas.openxmlformats.org/officeDocument/2006/relationships/image" Target="../media/image581.png"/><Relationship Id="rId176" Type="http://schemas.openxmlformats.org/officeDocument/2006/relationships/customXml" Target="../ink/ink602.xml"/><Relationship Id="rId197" Type="http://schemas.openxmlformats.org/officeDocument/2006/relationships/image" Target="../media/image602.png"/><Relationship Id="rId201" Type="http://schemas.openxmlformats.org/officeDocument/2006/relationships/image" Target="../media/image604.png"/><Relationship Id="rId222" Type="http://schemas.openxmlformats.org/officeDocument/2006/relationships/customXml" Target="../ink/ink625.xml"/><Relationship Id="rId243" Type="http://schemas.openxmlformats.org/officeDocument/2006/relationships/image" Target="../media/image625.png"/><Relationship Id="rId17" Type="http://schemas.openxmlformats.org/officeDocument/2006/relationships/image" Target="../media/image512.png"/><Relationship Id="rId38" Type="http://schemas.openxmlformats.org/officeDocument/2006/relationships/customXml" Target="../ink/ink533.xml"/><Relationship Id="rId59" Type="http://schemas.openxmlformats.org/officeDocument/2006/relationships/image" Target="../media/image533.png"/><Relationship Id="rId103" Type="http://schemas.openxmlformats.org/officeDocument/2006/relationships/image" Target="../media/image555.png"/><Relationship Id="rId124" Type="http://schemas.openxmlformats.org/officeDocument/2006/relationships/customXml" Target="../ink/ink576.xml"/><Relationship Id="rId70" Type="http://schemas.openxmlformats.org/officeDocument/2006/relationships/customXml" Target="../ink/ink549.xml"/><Relationship Id="rId91" Type="http://schemas.openxmlformats.org/officeDocument/2006/relationships/image" Target="../media/image549.png"/><Relationship Id="rId145" Type="http://schemas.openxmlformats.org/officeDocument/2006/relationships/image" Target="../media/image576.png"/><Relationship Id="rId166" Type="http://schemas.openxmlformats.org/officeDocument/2006/relationships/customXml" Target="../ink/ink597.xml"/><Relationship Id="rId187" Type="http://schemas.openxmlformats.org/officeDocument/2006/relationships/image" Target="../media/image597.png"/><Relationship Id="rId1" Type="http://schemas.openxmlformats.org/officeDocument/2006/relationships/slideLayout" Target="../slideLayouts/slideLayout9.xml"/><Relationship Id="rId212" Type="http://schemas.openxmlformats.org/officeDocument/2006/relationships/customXml" Target="../ink/ink620.xml"/><Relationship Id="rId233" Type="http://schemas.openxmlformats.org/officeDocument/2006/relationships/image" Target="../media/image620.png"/><Relationship Id="rId28" Type="http://schemas.openxmlformats.org/officeDocument/2006/relationships/customXml" Target="../ink/ink528.xml"/><Relationship Id="rId49" Type="http://schemas.openxmlformats.org/officeDocument/2006/relationships/image" Target="../media/image528.png"/><Relationship Id="rId114" Type="http://schemas.openxmlformats.org/officeDocument/2006/relationships/customXml" Target="../ink/ink571.xml"/><Relationship Id="rId60" Type="http://schemas.openxmlformats.org/officeDocument/2006/relationships/customXml" Target="../ink/ink544.xml"/><Relationship Id="rId81" Type="http://schemas.openxmlformats.org/officeDocument/2006/relationships/image" Target="../media/image544.png"/><Relationship Id="rId135" Type="http://schemas.openxmlformats.org/officeDocument/2006/relationships/image" Target="../media/image571.png"/><Relationship Id="rId156" Type="http://schemas.openxmlformats.org/officeDocument/2006/relationships/customXml" Target="../ink/ink592.xml"/><Relationship Id="rId177" Type="http://schemas.openxmlformats.org/officeDocument/2006/relationships/image" Target="../media/image592.png"/><Relationship Id="rId198" Type="http://schemas.openxmlformats.org/officeDocument/2006/relationships/customXml" Target="../ink/ink613.xml"/><Relationship Id="rId202" Type="http://schemas.openxmlformats.org/officeDocument/2006/relationships/customXml" Target="../ink/ink615.xml"/><Relationship Id="rId223" Type="http://schemas.openxmlformats.org/officeDocument/2006/relationships/image" Target="../media/image615.png"/><Relationship Id="rId244" Type="http://schemas.openxmlformats.org/officeDocument/2006/relationships/customXml" Target="../ink/ink636.xml"/><Relationship Id="rId18" Type="http://schemas.openxmlformats.org/officeDocument/2006/relationships/customXml" Target="../ink/ink523.xml"/><Relationship Id="rId39" Type="http://schemas.openxmlformats.org/officeDocument/2006/relationships/image" Target="../media/image523.png"/><Relationship Id="rId50" Type="http://schemas.openxmlformats.org/officeDocument/2006/relationships/customXml" Target="../ink/ink539.xml"/><Relationship Id="rId104" Type="http://schemas.openxmlformats.org/officeDocument/2006/relationships/customXml" Target="../ink/ink566.xml"/><Relationship Id="rId125" Type="http://schemas.openxmlformats.org/officeDocument/2006/relationships/image" Target="../media/image566.png"/><Relationship Id="rId146" Type="http://schemas.openxmlformats.org/officeDocument/2006/relationships/customXml" Target="../ink/ink587.xml"/><Relationship Id="rId167" Type="http://schemas.openxmlformats.org/officeDocument/2006/relationships/image" Target="../media/image587.png"/><Relationship Id="rId188" Type="http://schemas.openxmlformats.org/officeDocument/2006/relationships/customXml" Target="../ink/ink608.xml"/><Relationship Id="rId71" Type="http://schemas.openxmlformats.org/officeDocument/2006/relationships/image" Target="../media/image539.png"/><Relationship Id="rId92" Type="http://schemas.openxmlformats.org/officeDocument/2006/relationships/customXml" Target="../ink/ink560.xml"/><Relationship Id="rId213" Type="http://schemas.openxmlformats.org/officeDocument/2006/relationships/image" Target="../media/image610.png"/><Relationship Id="rId234" Type="http://schemas.openxmlformats.org/officeDocument/2006/relationships/customXml" Target="../ink/ink631.xml"/><Relationship Id="rId2" Type="http://schemas.openxmlformats.org/officeDocument/2006/relationships/customXml" Target="../ink/ink515.xml"/><Relationship Id="rId29" Type="http://schemas.openxmlformats.org/officeDocument/2006/relationships/image" Target="../media/image518.png"/><Relationship Id="rId40" Type="http://schemas.openxmlformats.org/officeDocument/2006/relationships/customXml" Target="../ink/ink534.xml"/><Relationship Id="rId115" Type="http://schemas.openxmlformats.org/officeDocument/2006/relationships/image" Target="../media/image561.png"/><Relationship Id="rId136" Type="http://schemas.openxmlformats.org/officeDocument/2006/relationships/customXml" Target="../ink/ink582.xml"/><Relationship Id="rId157" Type="http://schemas.openxmlformats.org/officeDocument/2006/relationships/image" Target="../media/image582.png"/><Relationship Id="rId178" Type="http://schemas.openxmlformats.org/officeDocument/2006/relationships/customXml" Target="../ink/ink603.xml"/><Relationship Id="rId61" Type="http://schemas.openxmlformats.org/officeDocument/2006/relationships/image" Target="../media/image534.png"/><Relationship Id="rId82" Type="http://schemas.openxmlformats.org/officeDocument/2006/relationships/customXml" Target="../ink/ink555.xml"/><Relationship Id="rId199" Type="http://schemas.openxmlformats.org/officeDocument/2006/relationships/image" Target="../media/image603.png"/><Relationship Id="rId203" Type="http://schemas.openxmlformats.org/officeDocument/2006/relationships/image" Target="../media/image605.png"/><Relationship Id="rId19" Type="http://schemas.openxmlformats.org/officeDocument/2006/relationships/image" Target="../media/image513.png"/><Relationship Id="rId224" Type="http://schemas.openxmlformats.org/officeDocument/2006/relationships/customXml" Target="../ink/ink626.xml"/><Relationship Id="rId245" Type="http://schemas.openxmlformats.org/officeDocument/2006/relationships/image" Target="../media/image626.png"/><Relationship Id="rId30" Type="http://schemas.openxmlformats.org/officeDocument/2006/relationships/customXml" Target="../ink/ink529.xml"/><Relationship Id="rId105" Type="http://schemas.openxmlformats.org/officeDocument/2006/relationships/image" Target="../media/image556.png"/><Relationship Id="rId126" Type="http://schemas.openxmlformats.org/officeDocument/2006/relationships/customXml" Target="../ink/ink577.xml"/><Relationship Id="rId147" Type="http://schemas.openxmlformats.org/officeDocument/2006/relationships/image" Target="../media/image577.png"/><Relationship Id="rId168" Type="http://schemas.openxmlformats.org/officeDocument/2006/relationships/customXml" Target="../ink/ink598.xml"/><Relationship Id="rId51" Type="http://schemas.openxmlformats.org/officeDocument/2006/relationships/image" Target="../media/image529.png"/><Relationship Id="rId72" Type="http://schemas.openxmlformats.org/officeDocument/2006/relationships/customXml" Target="../ink/ink550.xml"/><Relationship Id="rId93" Type="http://schemas.openxmlformats.org/officeDocument/2006/relationships/image" Target="../media/image550.png"/><Relationship Id="rId189" Type="http://schemas.openxmlformats.org/officeDocument/2006/relationships/image" Target="../media/image598.png"/><Relationship Id="rId3" Type="http://schemas.openxmlformats.org/officeDocument/2006/relationships/image" Target="../media/image505.png"/><Relationship Id="rId214" Type="http://schemas.openxmlformats.org/officeDocument/2006/relationships/customXml" Target="../ink/ink621.xml"/><Relationship Id="rId235" Type="http://schemas.openxmlformats.org/officeDocument/2006/relationships/image" Target="../media/image621.png"/><Relationship Id="rId116" Type="http://schemas.openxmlformats.org/officeDocument/2006/relationships/customXml" Target="../ink/ink572.xml"/><Relationship Id="rId137" Type="http://schemas.openxmlformats.org/officeDocument/2006/relationships/image" Target="../media/image572.png"/><Relationship Id="rId158" Type="http://schemas.openxmlformats.org/officeDocument/2006/relationships/customXml" Target="../ink/ink593.xml"/><Relationship Id="rId20" Type="http://schemas.openxmlformats.org/officeDocument/2006/relationships/customXml" Target="../ink/ink524.xml"/><Relationship Id="rId41" Type="http://schemas.openxmlformats.org/officeDocument/2006/relationships/image" Target="../media/image524.png"/><Relationship Id="rId62" Type="http://schemas.openxmlformats.org/officeDocument/2006/relationships/customXml" Target="../ink/ink545.xml"/><Relationship Id="rId83" Type="http://schemas.openxmlformats.org/officeDocument/2006/relationships/image" Target="../media/image545.png"/><Relationship Id="rId179" Type="http://schemas.openxmlformats.org/officeDocument/2006/relationships/image" Target="../media/image593.png"/><Relationship Id="rId190" Type="http://schemas.openxmlformats.org/officeDocument/2006/relationships/customXml" Target="../ink/ink609.xml"/><Relationship Id="rId204" Type="http://schemas.openxmlformats.org/officeDocument/2006/relationships/customXml" Target="../ink/ink616.xml"/><Relationship Id="rId225" Type="http://schemas.openxmlformats.org/officeDocument/2006/relationships/image" Target="../media/image616.png"/><Relationship Id="rId246" Type="http://schemas.openxmlformats.org/officeDocument/2006/relationships/customXml" Target="../ink/ink637.xml"/><Relationship Id="rId106" Type="http://schemas.openxmlformats.org/officeDocument/2006/relationships/customXml" Target="../ink/ink567.xml"/><Relationship Id="rId127" Type="http://schemas.openxmlformats.org/officeDocument/2006/relationships/image" Target="../media/image567.png"/><Relationship Id="rId10" Type="http://schemas.openxmlformats.org/officeDocument/2006/relationships/customXml" Target="../ink/ink519.xml"/><Relationship Id="rId31" Type="http://schemas.openxmlformats.org/officeDocument/2006/relationships/image" Target="../media/image519.png"/><Relationship Id="rId52" Type="http://schemas.openxmlformats.org/officeDocument/2006/relationships/customXml" Target="../ink/ink540.xml"/><Relationship Id="rId73" Type="http://schemas.openxmlformats.org/officeDocument/2006/relationships/image" Target="../media/image540.png"/><Relationship Id="rId94" Type="http://schemas.openxmlformats.org/officeDocument/2006/relationships/customXml" Target="../ink/ink561.xml"/><Relationship Id="rId148" Type="http://schemas.openxmlformats.org/officeDocument/2006/relationships/customXml" Target="../ink/ink588.xml"/><Relationship Id="rId169" Type="http://schemas.openxmlformats.org/officeDocument/2006/relationships/image" Target="../media/image588.png"/><Relationship Id="rId4" Type="http://schemas.openxmlformats.org/officeDocument/2006/relationships/customXml" Target="../ink/ink516.xml"/><Relationship Id="rId180" Type="http://schemas.openxmlformats.org/officeDocument/2006/relationships/customXml" Target="../ink/ink604.xml"/><Relationship Id="rId215" Type="http://schemas.openxmlformats.org/officeDocument/2006/relationships/image" Target="../media/image611.png"/><Relationship Id="rId236" Type="http://schemas.openxmlformats.org/officeDocument/2006/relationships/customXml" Target="../ink/ink6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1.png"/><Relationship Id="rId3" Type="http://schemas.openxmlformats.org/officeDocument/2006/relationships/hyperlink" Target="https://docs.python.org/3/index.html" TargetMode="External"/><Relationship Id="rId7" Type="http://schemas.openxmlformats.org/officeDocument/2006/relationships/image" Target="../media/image8.png"/><Relationship Id="rId12" Type="http://schemas.openxmlformats.org/officeDocument/2006/relationships/customXml" Target="../ink/ink10.xml"/><Relationship Id="rId2" Type="http://schemas.openxmlformats.org/officeDocument/2006/relationships/hyperlink" Target="https://www.edx.org/course/introduction-to-python-for-data-scienc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9.png"/><Relationship Id="rId1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image" Target="../media/image22.png"/><Relationship Id="rId42" Type="http://schemas.openxmlformats.org/officeDocument/2006/relationships/customXml" Target="../ink/ink32.xml"/><Relationship Id="rId63" Type="http://schemas.openxmlformats.org/officeDocument/2006/relationships/image" Target="../media/image43.png"/><Relationship Id="rId84" Type="http://schemas.openxmlformats.org/officeDocument/2006/relationships/customXml" Target="../ink/ink54.xml"/><Relationship Id="rId138" Type="http://schemas.openxmlformats.org/officeDocument/2006/relationships/customXml" Target="../ink/ink81.xml"/><Relationship Id="rId159" Type="http://schemas.openxmlformats.org/officeDocument/2006/relationships/image" Target="../media/image90.png"/><Relationship Id="rId170" Type="http://schemas.openxmlformats.org/officeDocument/2006/relationships/customXml" Target="../ink/ink97.xml"/><Relationship Id="rId191" Type="http://schemas.openxmlformats.org/officeDocument/2006/relationships/image" Target="../media/image106.png"/><Relationship Id="rId107" Type="http://schemas.openxmlformats.org/officeDocument/2006/relationships/image" Target="../media/image64.png"/><Relationship Id="rId11" Type="http://schemas.openxmlformats.org/officeDocument/2006/relationships/image" Target="../media/image17.png"/><Relationship Id="rId32" Type="http://schemas.openxmlformats.org/officeDocument/2006/relationships/customXml" Target="../ink/ink27.xml"/><Relationship Id="rId53" Type="http://schemas.openxmlformats.org/officeDocument/2006/relationships/image" Target="../media/image38.png"/><Relationship Id="rId74" Type="http://schemas.openxmlformats.org/officeDocument/2006/relationships/customXml" Target="../ink/ink49.xml"/><Relationship Id="rId128" Type="http://schemas.openxmlformats.org/officeDocument/2006/relationships/customXml" Target="../ink/ink76.xml"/><Relationship Id="rId149" Type="http://schemas.openxmlformats.org/officeDocument/2006/relationships/image" Target="../media/image85.png"/><Relationship Id="rId5" Type="http://schemas.openxmlformats.org/officeDocument/2006/relationships/image" Target="../media/image14.png"/><Relationship Id="rId95" Type="http://schemas.openxmlformats.org/officeDocument/2006/relationships/image" Target="../media/image58.png"/><Relationship Id="rId160" Type="http://schemas.openxmlformats.org/officeDocument/2006/relationships/customXml" Target="../ink/ink92.xml"/><Relationship Id="rId181" Type="http://schemas.openxmlformats.org/officeDocument/2006/relationships/image" Target="../media/image101.png"/><Relationship Id="rId22" Type="http://schemas.openxmlformats.org/officeDocument/2006/relationships/customXml" Target="../ink/ink22.xml"/><Relationship Id="rId43" Type="http://schemas.openxmlformats.org/officeDocument/2006/relationships/image" Target="../media/image33.png"/><Relationship Id="rId64" Type="http://schemas.openxmlformats.org/officeDocument/2006/relationships/customXml" Target="../ink/ink43.xml"/><Relationship Id="rId118" Type="http://schemas.openxmlformats.org/officeDocument/2006/relationships/customXml" Target="../ink/ink71.xml"/><Relationship Id="rId139" Type="http://schemas.openxmlformats.org/officeDocument/2006/relationships/image" Target="../media/image80.png"/><Relationship Id="rId85" Type="http://schemas.openxmlformats.org/officeDocument/2006/relationships/image" Target="../media/image53.png"/><Relationship Id="rId150" Type="http://schemas.openxmlformats.org/officeDocument/2006/relationships/customXml" Target="../ink/ink87.xml"/><Relationship Id="rId171" Type="http://schemas.openxmlformats.org/officeDocument/2006/relationships/image" Target="../media/image96.png"/><Relationship Id="rId192" Type="http://schemas.openxmlformats.org/officeDocument/2006/relationships/customXml" Target="../ink/ink108.xml"/><Relationship Id="rId12" Type="http://schemas.openxmlformats.org/officeDocument/2006/relationships/customXml" Target="../ink/ink17.xml"/><Relationship Id="rId33" Type="http://schemas.openxmlformats.org/officeDocument/2006/relationships/image" Target="../media/image28.png"/><Relationship Id="rId108" Type="http://schemas.openxmlformats.org/officeDocument/2006/relationships/customXml" Target="../ink/ink66.xml"/><Relationship Id="rId129" Type="http://schemas.openxmlformats.org/officeDocument/2006/relationships/image" Target="../media/image75.png"/><Relationship Id="rId54" Type="http://schemas.openxmlformats.org/officeDocument/2006/relationships/customXml" Target="../ink/ink38.xml"/><Relationship Id="rId75" Type="http://schemas.openxmlformats.org/officeDocument/2006/relationships/image" Target="../media/image48.png"/><Relationship Id="rId96" Type="http://schemas.openxmlformats.org/officeDocument/2006/relationships/customXml" Target="../ink/ink60.xml"/><Relationship Id="rId140" Type="http://schemas.openxmlformats.org/officeDocument/2006/relationships/customXml" Target="../ink/ink82.xml"/><Relationship Id="rId161" Type="http://schemas.openxmlformats.org/officeDocument/2006/relationships/image" Target="../media/image91.png"/><Relationship Id="rId182" Type="http://schemas.openxmlformats.org/officeDocument/2006/relationships/customXml" Target="../ink/ink103.xml"/><Relationship Id="rId6" Type="http://schemas.openxmlformats.org/officeDocument/2006/relationships/customXml" Target="../ink/ink14.xml"/><Relationship Id="rId23" Type="http://schemas.openxmlformats.org/officeDocument/2006/relationships/image" Target="../media/image23.png"/><Relationship Id="rId119" Type="http://schemas.openxmlformats.org/officeDocument/2006/relationships/image" Target="../media/image70.png"/><Relationship Id="rId44" Type="http://schemas.openxmlformats.org/officeDocument/2006/relationships/customXml" Target="../ink/ink33.xml"/><Relationship Id="rId65" Type="http://schemas.openxmlformats.org/officeDocument/2006/relationships/image" Target="../media/image44.png"/><Relationship Id="rId86" Type="http://schemas.openxmlformats.org/officeDocument/2006/relationships/customXml" Target="../ink/ink55.xml"/><Relationship Id="rId130" Type="http://schemas.openxmlformats.org/officeDocument/2006/relationships/customXml" Target="../ink/ink77.xml"/><Relationship Id="rId151" Type="http://schemas.openxmlformats.org/officeDocument/2006/relationships/image" Target="../media/image86.png"/><Relationship Id="rId172" Type="http://schemas.openxmlformats.org/officeDocument/2006/relationships/customXml" Target="../ink/ink98.xml"/><Relationship Id="rId193" Type="http://schemas.openxmlformats.org/officeDocument/2006/relationships/image" Target="../media/image107.png"/><Relationship Id="rId13" Type="http://schemas.openxmlformats.org/officeDocument/2006/relationships/image" Target="../media/image18.png"/><Relationship Id="rId109" Type="http://schemas.openxmlformats.org/officeDocument/2006/relationships/image" Target="../media/image65.png"/><Relationship Id="rId34" Type="http://schemas.openxmlformats.org/officeDocument/2006/relationships/customXml" Target="../ink/ink28.xml"/><Relationship Id="rId55" Type="http://schemas.openxmlformats.org/officeDocument/2006/relationships/image" Target="../media/image39.png"/><Relationship Id="rId76" Type="http://schemas.openxmlformats.org/officeDocument/2006/relationships/customXml" Target="../ink/ink50.xml"/><Relationship Id="rId97" Type="http://schemas.openxmlformats.org/officeDocument/2006/relationships/image" Target="../media/image59.png"/><Relationship Id="rId120" Type="http://schemas.openxmlformats.org/officeDocument/2006/relationships/customXml" Target="../ink/ink72.xml"/><Relationship Id="rId141" Type="http://schemas.openxmlformats.org/officeDocument/2006/relationships/image" Target="../media/image81.png"/><Relationship Id="rId7" Type="http://schemas.openxmlformats.org/officeDocument/2006/relationships/image" Target="../media/image15.png"/><Relationship Id="rId71" Type="http://schemas.openxmlformats.org/officeDocument/2006/relationships/image" Target="../media/image46.png"/><Relationship Id="rId92" Type="http://schemas.openxmlformats.org/officeDocument/2006/relationships/customXml" Target="../ink/ink58.xml"/><Relationship Id="rId162" Type="http://schemas.openxmlformats.org/officeDocument/2006/relationships/customXml" Target="../ink/ink93.xml"/><Relationship Id="rId183" Type="http://schemas.openxmlformats.org/officeDocument/2006/relationships/image" Target="../media/image102.png"/><Relationship Id="rId2" Type="http://schemas.openxmlformats.org/officeDocument/2006/relationships/customXml" Target="../ink/ink12.xml"/><Relationship Id="rId29" Type="http://schemas.openxmlformats.org/officeDocument/2006/relationships/image" Target="../media/image26.png"/><Relationship Id="rId24" Type="http://schemas.openxmlformats.org/officeDocument/2006/relationships/customXml" Target="../ink/ink23.xml"/><Relationship Id="rId40" Type="http://schemas.openxmlformats.org/officeDocument/2006/relationships/customXml" Target="../ink/ink31.xml"/><Relationship Id="rId45" Type="http://schemas.openxmlformats.org/officeDocument/2006/relationships/image" Target="../media/image34.png"/><Relationship Id="rId66" Type="http://schemas.openxmlformats.org/officeDocument/2006/relationships/customXml" Target="../ink/ink44.xml"/><Relationship Id="rId87" Type="http://schemas.openxmlformats.org/officeDocument/2006/relationships/image" Target="../media/image54.png"/><Relationship Id="rId110" Type="http://schemas.openxmlformats.org/officeDocument/2006/relationships/customXml" Target="../ink/ink67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80.xml"/><Relationship Id="rId157" Type="http://schemas.openxmlformats.org/officeDocument/2006/relationships/image" Target="../media/image89.png"/><Relationship Id="rId178" Type="http://schemas.openxmlformats.org/officeDocument/2006/relationships/customXml" Target="../ink/ink101.xml"/><Relationship Id="rId61" Type="http://schemas.openxmlformats.org/officeDocument/2006/relationships/image" Target="../media/image42.png"/><Relationship Id="rId82" Type="http://schemas.openxmlformats.org/officeDocument/2006/relationships/customXml" Target="../ink/ink53.xml"/><Relationship Id="rId152" Type="http://schemas.openxmlformats.org/officeDocument/2006/relationships/customXml" Target="../ink/ink88.xml"/><Relationship Id="rId173" Type="http://schemas.openxmlformats.org/officeDocument/2006/relationships/image" Target="../media/image97.png"/><Relationship Id="rId194" Type="http://schemas.openxmlformats.org/officeDocument/2006/relationships/customXml" Target="../ink/ink109.xml"/><Relationship Id="rId199" Type="http://schemas.openxmlformats.org/officeDocument/2006/relationships/image" Target="../media/image110.png"/><Relationship Id="rId19" Type="http://schemas.openxmlformats.org/officeDocument/2006/relationships/image" Target="../media/image21.png"/><Relationship Id="rId14" Type="http://schemas.openxmlformats.org/officeDocument/2006/relationships/customXml" Target="../ink/ink18.xml"/><Relationship Id="rId30" Type="http://schemas.openxmlformats.org/officeDocument/2006/relationships/customXml" Target="../ink/ink26.xml"/><Relationship Id="rId35" Type="http://schemas.openxmlformats.org/officeDocument/2006/relationships/image" Target="../media/image29.png"/><Relationship Id="rId56" Type="http://schemas.openxmlformats.org/officeDocument/2006/relationships/customXml" Target="../ink/ink39.xml"/><Relationship Id="rId77" Type="http://schemas.openxmlformats.org/officeDocument/2006/relationships/image" Target="../media/image49.png"/><Relationship Id="rId100" Type="http://schemas.openxmlformats.org/officeDocument/2006/relationships/customXml" Target="../ink/ink62.xml"/><Relationship Id="rId105" Type="http://schemas.openxmlformats.org/officeDocument/2006/relationships/image" Target="../media/image63.png"/><Relationship Id="rId126" Type="http://schemas.openxmlformats.org/officeDocument/2006/relationships/customXml" Target="../ink/ink75.xml"/><Relationship Id="rId147" Type="http://schemas.openxmlformats.org/officeDocument/2006/relationships/image" Target="../media/image84.png"/><Relationship Id="rId168" Type="http://schemas.openxmlformats.org/officeDocument/2006/relationships/customXml" Target="../ink/ink96.xml"/><Relationship Id="rId8" Type="http://schemas.openxmlformats.org/officeDocument/2006/relationships/customXml" Target="../ink/ink15.xml"/><Relationship Id="rId51" Type="http://schemas.openxmlformats.org/officeDocument/2006/relationships/image" Target="../media/image37.png"/><Relationship Id="rId72" Type="http://schemas.openxmlformats.org/officeDocument/2006/relationships/customXml" Target="../ink/ink48.xml"/><Relationship Id="rId93" Type="http://schemas.openxmlformats.org/officeDocument/2006/relationships/image" Target="../media/image57.png"/><Relationship Id="rId98" Type="http://schemas.openxmlformats.org/officeDocument/2006/relationships/customXml" Target="../ink/ink61.xml"/><Relationship Id="rId121" Type="http://schemas.openxmlformats.org/officeDocument/2006/relationships/image" Target="../media/image71.png"/><Relationship Id="rId142" Type="http://schemas.openxmlformats.org/officeDocument/2006/relationships/customXml" Target="../ink/ink83.xml"/><Relationship Id="rId163" Type="http://schemas.openxmlformats.org/officeDocument/2006/relationships/image" Target="../media/image92.png"/><Relationship Id="rId184" Type="http://schemas.openxmlformats.org/officeDocument/2006/relationships/customXml" Target="../ink/ink104.xml"/><Relationship Id="rId189" Type="http://schemas.openxmlformats.org/officeDocument/2006/relationships/image" Target="../media/image105.png"/><Relationship Id="rId3" Type="http://schemas.openxmlformats.org/officeDocument/2006/relationships/image" Target="../media/image13.png"/><Relationship Id="rId25" Type="http://schemas.openxmlformats.org/officeDocument/2006/relationships/image" Target="../media/image24.png"/><Relationship Id="rId46" Type="http://schemas.openxmlformats.org/officeDocument/2006/relationships/customXml" Target="../ink/ink34.xml"/><Relationship Id="rId67" Type="http://schemas.openxmlformats.org/officeDocument/2006/relationships/image" Target="../media/image45.png"/><Relationship Id="rId116" Type="http://schemas.openxmlformats.org/officeDocument/2006/relationships/customXml" Target="../ink/ink70.xml"/><Relationship Id="rId137" Type="http://schemas.openxmlformats.org/officeDocument/2006/relationships/image" Target="../media/image79.png"/><Relationship Id="rId158" Type="http://schemas.openxmlformats.org/officeDocument/2006/relationships/customXml" Target="../ink/ink91.xml"/><Relationship Id="rId20" Type="http://schemas.openxmlformats.org/officeDocument/2006/relationships/customXml" Target="../ink/ink21.xml"/><Relationship Id="rId41" Type="http://schemas.openxmlformats.org/officeDocument/2006/relationships/image" Target="../media/image32.png"/><Relationship Id="rId62" Type="http://schemas.openxmlformats.org/officeDocument/2006/relationships/customXml" Target="../ink/ink42.xml"/><Relationship Id="rId83" Type="http://schemas.openxmlformats.org/officeDocument/2006/relationships/image" Target="../media/image52.png"/><Relationship Id="rId88" Type="http://schemas.openxmlformats.org/officeDocument/2006/relationships/customXml" Target="../ink/ink56.xml"/><Relationship Id="rId111" Type="http://schemas.openxmlformats.org/officeDocument/2006/relationships/image" Target="../media/image66.png"/><Relationship Id="rId132" Type="http://schemas.openxmlformats.org/officeDocument/2006/relationships/customXml" Target="../ink/ink78.xml"/><Relationship Id="rId153" Type="http://schemas.openxmlformats.org/officeDocument/2006/relationships/image" Target="../media/image87.png"/><Relationship Id="rId174" Type="http://schemas.openxmlformats.org/officeDocument/2006/relationships/customXml" Target="../ink/ink99.xml"/><Relationship Id="rId179" Type="http://schemas.openxmlformats.org/officeDocument/2006/relationships/image" Target="../media/image100.png"/><Relationship Id="rId195" Type="http://schemas.openxmlformats.org/officeDocument/2006/relationships/image" Target="../media/image108.png"/><Relationship Id="rId190" Type="http://schemas.openxmlformats.org/officeDocument/2006/relationships/customXml" Target="../ink/ink107.xml"/><Relationship Id="rId15" Type="http://schemas.openxmlformats.org/officeDocument/2006/relationships/image" Target="../media/image19.png"/><Relationship Id="rId36" Type="http://schemas.openxmlformats.org/officeDocument/2006/relationships/customXml" Target="../ink/ink29.xml"/><Relationship Id="rId57" Type="http://schemas.openxmlformats.org/officeDocument/2006/relationships/image" Target="../media/image40.png"/><Relationship Id="rId106" Type="http://schemas.openxmlformats.org/officeDocument/2006/relationships/customXml" Target="../ink/ink65.xml"/><Relationship Id="rId127" Type="http://schemas.openxmlformats.org/officeDocument/2006/relationships/image" Target="../media/image74.png"/><Relationship Id="rId10" Type="http://schemas.openxmlformats.org/officeDocument/2006/relationships/customXml" Target="../ink/ink16.xml"/><Relationship Id="rId31" Type="http://schemas.openxmlformats.org/officeDocument/2006/relationships/image" Target="../media/image27.png"/><Relationship Id="rId52" Type="http://schemas.openxmlformats.org/officeDocument/2006/relationships/customXml" Target="../ink/ink37.xml"/><Relationship Id="rId73" Type="http://schemas.openxmlformats.org/officeDocument/2006/relationships/image" Target="../media/image47.png"/><Relationship Id="rId78" Type="http://schemas.openxmlformats.org/officeDocument/2006/relationships/customXml" Target="../ink/ink51.xml"/><Relationship Id="rId94" Type="http://schemas.openxmlformats.org/officeDocument/2006/relationships/customXml" Target="../ink/ink59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73.xml"/><Relationship Id="rId143" Type="http://schemas.openxmlformats.org/officeDocument/2006/relationships/image" Target="../media/image82.png"/><Relationship Id="rId148" Type="http://schemas.openxmlformats.org/officeDocument/2006/relationships/customXml" Target="../ink/ink86.xml"/><Relationship Id="rId164" Type="http://schemas.openxmlformats.org/officeDocument/2006/relationships/customXml" Target="../ink/ink94.xml"/><Relationship Id="rId169" Type="http://schemas.openxmlformats.org/officeDocument/2006/relationships/image" Target="../media/image95.png"/><Relationship Id="rId185" Type="http://schemas.openxmlformats.org/officeDocument/2006/relationships/image" Target="../media/image103.png"/><Relationship Id="rId4" Type="http://schemas.openxmlformats.org/officeDocument/2006/relationships/customXml" Target="../ink/ink13.xml"/><Relationship Id="rId9" Type="http://schemas.openxmlformats.org/officeDocument/2006/relationships/image" Target="../media/image16.png"/><Relationship Id="rId180" Type="http://schemas.openxmlformats.org/officeDocument/2006/relationships/customXml" Target="../ink/ink102.xml"/><Relationship Id="rId26" Type="http://schemas.openxmlformats.org/officeDocument/2006/relationships/customXml" Target="../ink/ink24.xml"/><Relationship Id="rId47" Type="http://schemas.openxmlformats.org/officeDocument/2006/relationships/image" Target="../media/image35.png"/><Relationship Id="rId68" Type="http://schemas.openxmlformats.org/officeDocument/2006/relationships/customXml" Target="../ink/ink45.xml"/><Relationship Id="rId89" Type="http://schemas.openxmlformats.org/officeDocument/2006/relationships/image" Target="../media/image55.png"/><Relationship Id="rId112" Type="http://schemas.openxmlformats.org/officeDocument/2006/relationships/customXml" Target="../ink/ink68.xml"/><Relationship Id="rId133" Type="http://schemas.openxmlformats.org/officeDocument/2006/relationships/image" Target="../media/image77.png"/><Relationship Id="rId154" Type="http://schemas.openxmlformats.org/officeDocument/2006/relationships/customXml" Target="../ink/ink89.xml"/><Relationship Id="rId175" Type="http://schemas.openxmlformats.org/officeDocument/2006/relationships/image" Target="../media/image98.png"/><Relationship Id="rId196" Type="http://schemas.openxmlformats.org/officeDocument/2006/relationships/customXml" Target="../ink/ink110.xml"/><Relationship Id="rId16" Type="http://schemas.openxmlformats.org/officeDocument/2006/relationships/customXml" Target="../ink/ink19.xml"/><Relationship Id="rId37" Type="http://schemas.openxmlformats.org/officeDocument/2006/relationships/image" Target="../media/image30.png"/><Relationship Id="rId58" Type="http://schemas.openxmlformats.org/officeDocument/2006/relationships/customXml" Target="../ink/ink40.xml"/><Relationship Id="rId79" Type="http://schemas.openxmlformats.org/officeDocument/2006/relationships/image" Target="../media/image50.png"/><Relationship Id="rId102" Type="http://schemas.openxmlformats.org/officeDocument/2006/relationships/customXml" Target="../ink/ink63.xml"/><Relationship Id="rId123" Type="http://schemas.openxmlformats.org/officeDocument/2006/relationships/image" Target="../media/image72.png"/><Relationship Id="rId144" Type="http://schemas.openxmlformats.org/officeDocument/2006/relationships/customXml" Target="../ink/ink84.xml"/><Relationship Id="rId90" Type="http://schemas.openxmlformats.org/officeDocument/2006/relationships/customXml" Target="../ink/ink57.xml"/><Relationship Id="rId165" Type="http://schemas.openxmlformats.org/officeDocument/2006/relationships/image" Target="../media/image93.png"/><Relationship Id="rId186" Type="http://schemas.openxmlformats.org/officeDocument/2006/relationships/customXml" Target="../ink/ink105.xml"/><Relationship Id="rId27" Type="http://schemas.openxmlformats.org/officeDocument/2006/relationships/image" Target="../media/image25.png"/><Relationship Id="rId48" Type="http://schemas.openxmlformats.org/officeDocument/2006/relationships/customXml" Target="../ink/ink35.xml"/><Relationship Id="rId69" Type="http://schemas.openxmlformats.org/officeDocument/2006/relationships/customXml" Target="../ink/ink46.xml"/><Relationship Id="rId113" Type="http://schemas.openxmlformats.org/officeDocument/2006/relationships/image" Target="../media/image67.png"/><Relationship Id="rId134" Type="http://schemas.openxmlformats.org/officeDocument/2006/relationships/customXml" Target="../ink/ink79.xml"/><Relationship Id="rId80" Type="http://schemas.openxmlformats.org/officeDocument/2006/relationships/customXml" Target="../ink/ink52.xml"/><Relationship Id="rId155" Type="http://schemas.openxmlformats.org/officeDocument/2006/relationships/image" Target="../media/image88.png"/><Relationship Id="rId176" Type="http://schemas.openxmlformats.org/officeDocument/2006/relationships/customXml" Target="../ink/ink100.xml"/><Relationship Id="rId197" Type="http://schemas.openxmlformats.org/officeDocument/2006/relationships/image" Target="../media/image109.png"/><Relationship Id="rId17" Type="http://schemas.openxmlformats.org/officeDocument/2006/relationships/image" Target="../media/image20.png"/><Relationship Id="rId38" Type="http://schemas.openxmlformats.org/officeDocument/2006/relationships/customXml" Target="../ink/ink30.xml"/><Relationship Id="rId59" Type="http://schemas.openxmlformats.org/officeDocument/2006/relationships/image" Target="../media/image41.png"/><Relationship Id="rId103" Type="http://schemas.openxmlformats.org/officeDocument/2006/relationships/image" Target="../media/image62.png"/><Relationship Id="rId124" Type="http://schemas.openxmlformats.org/officeDocument/2006/relationships/customXml" Target="../ink/ink74.xml"/><Relationship Id="rId70" Type="http://schemas.openxmlformats.org/officeDocument/2006/relationships/customXml" Target="../ink/ink47.xml"/><Relationship Id="rId91" Type="http://schemas.openxmlformats.org/officeDocument/2006/relationships/image" Target="../media/image56.png"/><Relationship Id="rId145" Type="http://schemas.openxmlformats.org/officeDocument/2006/relationships/image" Target="../media/image83.png"/><Relationship Id="rId166" Type="http://schemas.openxmlformats.org/officeDocument/2006/relationships/customXml" Target="../ink/ink95.xml"/><Relationship Id="rId187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28" Type="http://schemas.openxmlformats.org/officeDocument/2006/relationships/customXml" Target="../ink/ink25.xml"/><Relationship Id="rId49" Type="http://schemas.openxmlformats.org/officeDocument/2006/relationships/image" Target="../media/image36.png"/><Relationship Id="rId114" Type="http://schemas.openxmlformats.org/officeDocument/2006/relationships/customXml" Target="../ink/ink69.xml"/><Relationship Id="rId60" Type="http://schemas.openxmlformats.org/officeDocument/2006/relationships/customXml" Target="../ink/ink41.xml"/><Relationship Id="rId81" Type="http://schemas.openxmlformats.org/officeDocument/2006/relationships/image" Target="../media/image51.png"/><Relationship Id="rId135" Type="http://schemas.openxmlformats.org/officeDocument/2006/relationships/image" Target="../media/image78.png"/><Relationship Id="rId156" Type="http://schemas.openxmlformats.org/officeDocument/2006/relationships/customXml" Target="../ink/ink90.xml"/><Relationship Id="rId177" Type="http://schemas.openxmlformats.org/officeDocument/2006/relationships/image" Target="../media/image99.png"/><Relationship Id="rId198" Type="http://schemas.openxmlformats.org/officeDocument/2006/relationships/customXml" Target="../ink/ink111.xml"/><Relationship Id="rId18" Type="http://schemas.openxmlformats.org/officeDocument/2006/relationships/customXml" Target="../ink/ink20.xml"/><Relationship Id="rId39" Type="http://schemas.openxmlformats.org/officeDocument/2006/relationships/image" Target="../media/image31.png"/><Relationship Id="rId50" Type="http://schemas.openxmlformats.org/officeDocument/2006/relationships/customXml" Target="../ink/ink36.xml"/><Relationship Id="rId104" Type="http://schemas.openxmlformats.org/officeDocument/2006/relationships/customXml" Target="../ink/ink64.xml"/><Relationship Id="rId125" Type="http://schemas.openxmlformats.org/officeDocument/2006/relationships/image" Target="../media/image73.png"/><Relationship Id="rId146" Type="http://schemas.openxmlformats.org/officeDocument/2006/relationships/customXml" Target="../ink/ink85.xml"/><Relationship Id="rId167" Type="http://schemas.openxmlformats.org/officeDocument/2006/relationships/image" Target="../media/image94.png"/><Relationship Id="rId188" Type="http://schemas.openxmlformats.org/officeDocument/2006/relationships/customXml" Target="../ink/ink10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.png"/><Relationship Id="rId21" Type="http://schemas.openxmlformats.org/officeDocument/2006/relationships/customXml" Target="../ink/ink122.xml"/><Relationship Id="rId42" Type="http://schemas.openxmlformats.org/officeDocument/2006/relationships/image" Target="../media/image129.png"/><Relationship Id="rId63" Type="http://schemas.openxmlformats.org/officeDocument/2006/relationships/customXml" Target="../ink/ink143.xml"/><Relationship Id="rId84" Type="http://schemas.openxmlformats.org/officeDocument/2006/relationships/customXml" Target="../ink/ink154.xml"/><Relationship Id="rId138" Type="http://schemas.openxmlformats.org/officeDocument/2006/relationships/customXml" Target="../ink/ink181.xml"/><Relationship Id="rId159" Type="http://schemas.openxmlformats.org/officeDocument/2006/relationships/image" Target="../media/image187.png"/><Relationship Id="rId170" Type="http://schemas.openxmlformats.org/officeDocument/2006/relationships/customXml" Target="../ink/ink197.xml"/><Relationship Id="rId191" Type="http://schemas.openxmlformats.org/officeDocument/2006/relationships/image" Target="../media/image203.png"/><Relationship Id="rId205" Type="http://schemas.openxmlformats.org/officeDocument/2006/relationships/image" Target="../media/image210.png"/><Relationship Id="rId226" Type="http://schemas.openxmlformats.org/officeDocument/2006/relationships/customXml" Target="../ink/ink225.xml"/><Relationship Id="rId247" Type="http://schemas.openxmlformats.org/officeDocument/2006/relationships/image" Target="../media/image231.png"/><Relationship Id="rId107" Type="http://schemas.openxmlformats.org/officeDocument/2006/relationships/image" Target="../media/image161.png"/><Relationship Id="rId11" Type="http://schemas.openxmlformats.org/officeDocument/2006/relationships/image" Target="../media/image114.png"/><Relationship Id="rId32" Type="http://schemas.openxmlformats.org/officeDocument/2006/relationships/image" Target="../media/image124.png"/><Relationship Id="rId53" Type="http://schemas.openxmlformats.org/officeDocument/2006/relationships/customXml" Target="../ink/ink138.xml"/><Relationship Id="rId74" Type="http://schemas.openxmlformats.org/officeDocument/2006/relationships/customXml" Target="../ink/ink149.xml"/><Relationship Id="rId128" Type="http://schemas.openxmlformats.org/officeDocument/2006/relationships/customXml" Target="../ink/ink176.xml"/><Relationship Id="rId149" Type="http://schemas.openxmlformats.org/officeDocument/2006/relationships/image" Target="../media/image182.png"/><Relationship Id="rId5" Type="http://schemas.openxmlformats.org/officeDocument/2006/relationships/image" Target="../media/image112.png"/><Relationship Id="rId95" Type="http://schemas.openxmlformats.org/officeDocument/2006/relationships/image" Target="../media/image155.png"/><Relationship Id="rId160" Type="http://schemas.openxmlformats.org/officeDocument/2006/relationships/customXml" Target="../ink/ink192.xml"/><Relationship Id="rId181" Type="http://schemas.openxmlformats.org/officeDocument/2006/relationships/image" Target="../media/image198.png"/><Relationship Id="rId216" Type="http://schemas.openxmlformats.org/officeDocument/2006/relationships/customXml" Target="../ink/ink220.xml"/><Relationship Id="rId237" Type="http://schemas.openxmlformats.org/officeDocument/2006/relationships/image" Target="../media/image226.png"/><Relationship Id="rId258" Type="http://schemas.openxmlformats.org/officeDocument/2006/relationships/customXml" Target="../ink/ink241.xml"/><Relationship Id="rId22" Type="http://schemas.openxmlformats.org/officeDocument/2006/relationships/image" Target="../media/image119.png"/><Relationship Id="rId43" Type="http://schemas.openxmlformats.org/officeDocument/2006/relationships/customXml" Target="../ink/ink133.xml"/><Relationship Id="rId64" Type="http://schemas.openxmlformats.org/officeDocument/2006/relationships/image" Target="../media/image140.png"/><Relationship Id="rId118" Type="http://schemas.openxmlformats.org/officeDocument/2006/relationships/customXml" Target="../ink/ink171.xml"/><Relationship Id="rId139" Type="http://schemas.openxmlformats.org/officeDocument/2006/relationships/image" Target="../media/image177.png"/><Relationship Id="rId85" Type="http://schemas.openxmlformats.org/officeDocument/2006/relationships/image" Target="../media/image150.png"/><Relationship Id="rId150" Type="http://schemas.openxmlformats.org/officeDocument/2006/relationships/customXml" Target="../ink/ink187.xml"/><Relationship Id="rId171" Type="http://schemas.openxmlformats.org/officeDocument/2006/relationships/image" Target="../media/image193.png"/><Relationship Id="rId192" Type="http://schemas.openxmlformats.org/officeDocument/2006/relationships/customXml" Target="../ink/ink208.xml"/><Relationship Id="rId206" Type="http://schemas.openxmlformats.org/officeDocument/2006/relationships/customXml" Target="../ink/ink215.xml"/><Relationship Id="rId227" Type="http://schemas.openxmlformats.org/officeDocument/2006/relationships/image" Target="../media/image221.png"/><Relationship Id="rId248" Type="http://schemas.openxmlformats.org/officeDocument/2006/relationships/customXml" Target="../ink/ink236.xml"/><Relationship Id="rId12" Type="http://schemas.openxmlformats.org/officeDocument/2006/relationships/customXml" Target="../ink/ink117.xml"/><Relationship Id="rId33" Type="http://schemas.openxmlformats.org/officeDocument/2006/relationships/customXml" Target="../ink/ink128.xml"/><Relationship Id="rId108" Type="http://schemas.openxmlformats.org/officeDocument/2006/relationships/customXml" Target="../ink/ink166.xml"/><Relationship Id="rId129" Type="http://schemas.openxmlformats.org/officeDocument/2006/relationships/image" Target="../media/image172.png"/><Relationship Id="rId54" Type="http://schemas.openxmlformats.org/officeDocument/2006/relationships/image" Target="../media/image135.png"/><Relationship Id="rId75" Type="http://schemas.openxmlformats.org/officeDocument/2006/relationships/image" Target="../media/image145.png"/><Relationship Id="rId96" Type="http://schemas.openxmlformats.org/officeDocument/2006/relationships/customXml" Target="../ink/ink160.xml"/><Relationship Id="rId140" Type="http://schemas.openxmlformats.org/officeDocument/2006/relationships/customXml" Target="../ink/ink182.xml"/><Relationship Id="rId161" Type="http://schemas.openxmlformats.org/officeDocument/2006/relationships/image" Target="../media/image188.png"/><Relationship Id="rId182" Type="http://schemas.openxmlformats.org/officeDocument/2006/relationships/customXml" Target="../ink/ink203.xml"/><Relationship Id="rId217" Type="http://schemas.openxmlformats.org/officeDocument/2006/relationships/image" Target="../media/image216.png"/><Relationship Id="rId6" Type="http://schemas.openxmlformats.org/officeDocument/2006/relationships/customXml" Target="../ink/ink114.xml"/><Relationship Id="rId238" Type="http://schemas.openxmlformats.org/officeDocument/2006/relationships/customXml" Target="../ink/ink231.xml"/><Relationship Id="rId259" Type="http://schemas.openxmlformats.org/officeDocument/2006/relationships/image" Target="../media/image237.png"/><Relationship Id="rId23" Type="http://schemas.openxmlformats.org/officeDocument/2006/relationships/customXml" Target="../ink/ink123.xml"/><Relationship Id="rId119" Type="http://schemas.openxmlformats.org/officeDocument/2006/relationships/image" Target="../media/image167.png"/><Relationship Id="rId44" Type="http://schemas.openxmlformats.org/officeDocument/2006/relationships/image" Target="../media/image130.png"/><Relationship Id="rId65" Type="http://schemas.openxmlformats.org/officeDocument/2006/relationships/customXml" Target="../ink/ink144.xml"/><Relationship Id="rId86" Type="http://schemas.openxmlformats.org/officeDocument/2006/relationships/customXml" Target="../ink/ink155.xml"/><Relationship Id="rId130" Type="http://schemas.openxmlformats.org/officeDocument/2006/relationships/customXml" Target="../ink/ink177.xml"/><Relationship Id="rId151" Type="http://schemas.openxmlformats.org/officeDocument/2006/relationships/image" Target="../media/image183.png"/><Relationship Id="rId172" Type="http://schemas.openxmlformats.org/officeDocument/2006/relationships/customXml" Target="../ink/ink198.xml"/><Relationship Id="rId193" Type="http://schemas.openxmlformats.org/officeDocument/2006/relationships/image" Target="../media/image204.png"/><Relationship Id="rId207" Type="http://schemas.openxmlformats.org/officeDocument/2006/relationships/image" Target="../media/image211.png"/><Relationship Id="rId228" Type="http://schemas.openxmlformats.org/officeDocument/2006/relationships/customXml" Target="../ink/ink226.xml"/><Relationship Id="rId249" Type="http://schemas.openxmlformats.org/officeDocument/2006/relationships/image" Target="../media/image232.png"/><Relationship Id="rId13" Type="http://schemas.openxmlformats.org/officeDocument/2006/relationships/image" Target="../media/image115.png"/><Relationship Id="rId109" Type="http://schemas.openxmlformats.org/officeDocument/2006/relationships/image" Target="../media/image162.png"/><Relationship Id="rId34" Type="http://schemas.openxmlformats.org/officeDocument/2006/relationships/image" Target="../media/image125.png"/><Relationship Id="rId55" Type="http://schemas.openxmlformats.org/officeDocument/2006/relationships/customXml" Target="../ink/ink139.xml"/><Relationship Id="rId76" Type="http://schemas.openxmlformats.org/officeDocument/2006/relationships/customXml" Target="../ink/ink150.xml"/><Relationship Id="rId97" Type="http://schemas.openxmlformats.org/officeDocument/2006/relationships/image" Target="../media/image156.png"/><Relationship Id="rId120" Type="http://schemas.openxmlformats.org/officeDocument/2006/relationships/customXml" Target="../ink/ink172.xml"/><Relationship Id="rId141" Type="http://schemas.openxmlformats.org/officeDocument/2006/relationships/image" Target="../media/image178.png"/><Relationship Id="rId7" Type="http://schemas.openxmlformats.org/officeDocument/2006/relationships/image" Target="../media/image113.png"/><Relationship Id="rId162" Type="http://schemas.openxmlformats.org/officeDocument/2006/relationships/customXml" Target="../ink/ink193.xml"/><Relationship Id="rId183" Type="http://schemas.openxmlformats.org/officeDocument/2006/relationships/image" Target="../media/image199.png"/><Relationship Id="rId218" Type="http://schemas.openxmlformats.org/officeDocument/2006/relationships/customXml" Target="../ink/ink221.xml"/><Relationship Id="rId239" Type="http://schemas.openxmlformats.org/officeDocument/2006/relationships/image" Target="../media/image227.png"/><Relationship Id="rId250" Type="http://schemas.openxmlformats.org/officeDocument/2006/relationships/customXml" Target="../ink/ink237.xml"/><Relationship Id="rId24" Type="http://schemas.openxmlformats.org/officeDocument/2006/relationships/image" Target="../media/image120.png"/><Relationship Id="rId45" Type="http://schemas.openxmlformats.org/officeDocument/2006/relationships/customXml" Target="../ink/ink134.xml"/><Relationship Id="rId66" Type="http://schemas.openxmlformats.org/officeDocument/2006/relationships/image" Target="../media/image141.png"/><Relationship Id="rId87" Type="http://schemas.openxmlformats.org/officeDocument/2006/relationships/image" Target="../media/image151.png"/><Relationship Id="rId110" Type="http://schemas.openxmlformats.org/officeDocument/2006/relationships/customXml" Target="../ink/ink167.xml"/><Relationship Id="rId131" Type="http://schemas.openxmlformats.org/officeDocument/2006/relationships/image" Target="../media/image173.png"/><Relationship Id="rId152" Type="http://schemas.openxmlformats.org/officeDocument/2006/relationships/customXml" Target="../ink/ink188.xml"/><Relationship Id="rId173" Type="http://schemas.openxmlformats.org/officeDocument/2006/relationships/image" Target="../media/image194.png"/><Relationship Id="rId194" Type="http://schemas.openxmlformats.org/officeDocument/2006/relationships/customXml" Target="../ink/ink209.xml"/><Relationship Id="rId208" Type="http://schemas.openxmlformats.org/officeDocument/2006/relationships/customXml" Target="../ink/ink216.xml"/><Relationship Id="rId229" Type="http://schemas.openxmlformats.org/officeDocument/2006/relationships/image" Target="../media/image222.png"/><Relationship Id="rId240" Type="http://schemas.openxmlformats.org/officeDocument/2006/relationships/customXml" Target="../ink/ink232.xml"/><Relationship Id="rId14" Type="http://schemas.openxmlformats.org/officeDocument/2006/relationships/customXml" Target="../ink/ink118.xml"/><Relationship Id="rId35" Type="http://schemas.openxmlformats.org/officeDocument/2006/relationships/customXml" Target="../ink/ink129.xml"/><Relationship Id="rId56" Type="http://schemas.openxmlformats.org/officeDocument/2006/relationships/image" Target="../media/image136.png"/><Relationship Id="rId77" Type="http://schemas.openxmlformats.org/officeDocument/2006/relationships/image" Target="../media/image146.png"/><Relationship Id="rId100" Type="http://schemas.openxmlformats.org/officeDocument/2006/relationships/customXml" Target="../ink/ink162.xml"/><Relationship Id="rId8" Type="http://schemas.openxmlformats.org/officeDocument/2006/relationships/customXml" Target="../ink/ink115.xml"/><Relationship Id="rId98" Type="http://schemas.openxmlformats.org/officeDocument/2006/relationships/customXml" Target="../ink/ink161.xml"/><Relationship Id="rId121" Type="http://schemas.openxmlformats.org/officeDocument/2006/relationships/image" Target="../media/image168.png"/><Relationship Id="rId142" Type="http://schemas.openxmlformats.org/officeDocument/2006/relationships/customXml" Target="../ink/ink183.xml"/><Relationship Id="rId163" Type="http://schemas.openxmlformats.org/officeDocument/2006/relationships/image" Target="../media/image189.png"/><Relationship Id="rId184" Type="http://schemas.openxmlformats.org/officeDocument/2006/relationships/customXml" Target="../ink/ink204.xml"/><Relationship Id="rId219" Type="http://schemas.openxmlformats.org/officeDocument/2006/relationships/image" Target="../media/image217.png"/><Relationship Id="rId230" Type="http://schemas.openxmlformats.org/officeDocument/2006/relationships/customXml" Target="../ink/ink227.xml"/><Relationship Id="rId251" Type="http://schemas.openxmlformats.org/officeDocument/2006/relationships/image" Target="../media/image233.png"/><Relationship Id="rId25" Type="http://schemas.openxmlformats.org/officeDocument/2006/relationships/customXml" Target="../ink/ink124.xml"/><Relationship Id="rId46" Type="http://schemas.openxmlformats.org/officeDocument/2006/relationships/image" Target="../media/image131.png"/><Relationship Id="rId67" Type="http://schemas.openxmlformats.org/officeDocument/2006/relationships/customXml" Target="../ink/ink145.xml"/><Relationship Id="rId88" Type="http://schemas.openxmlformats.org/officeDocument/2006/relationships/customXml" Target="../ink/ink156.xml"/><Relationship Id="rId111" Type="http://schemas.openxmlformats.org/officeDocument/2006/relationships/image" Target="../media/image163.png"/><Relationship Id="rId132" Type="http://schemas.openxmlformats.org/officeDocument/2006/relationships/customXml" Target="../ink/ink178.xml"/><Relationship Id="rId153" Type="http://schemas.openxmlformats.org/officeDocument/2006/relationships/image" Target="../media/image184.png"/><Relationship Id="rId174" Type="http://schemas.openxmlformats.org/officeDocument/2006/relationships/customXml" Target="../ink/ink199.xml"/><Relationship Id="rId195" Type="http://schemas.openxmlformats.org/officeDocument/2006/relationships/image" Target="../media/image205.png"/><Relationship Id="rId209" Type="http://schemas.openxmlformats.org/officeDocument/2006/relationships/image" Target="../media/image212.png"/><Relationship Id="rId220" Type="http://schemas.openxmlformats.org/officeDocument/2006/relationships/customXml" Target="../ink/ink222.xml"/><Relationship Id="rId241" Type="http://schemas.openxmlformats.org/officeDocument/2006/relationships/image" Target="../media/image228.png"/><Relationship Id="rId15" Type="http://schemas.openxmlformats.org/officeDocument/2006/relationships/image" Target="../media/image116.png"/><Relationship Id="rId36" Type="http://schemas.openxmlformats.org/officeDocument/2006/relationships/image" Target="../media/image126.png"/><Relationship Id="rId57" Type="http://schemas.openxmlformats.org/officeDocument/2006/relationships/customXml" Target="../ink/ink140.xml"/><Relationship Id="rId78" Type="http://schemas.openxmlformats.org/officeDocument/2006/relationships/customXml" Target="../ink/ink151.xml"/><Relationship Id="rId99" Type="http://schemas.openxmlformats.org/officeDocument/2006/relationships/image" Target="../media/image157.png"/><Relationship Id="rId101" Type="http://schemas.openxmlformats.org/officeDocument/2006/relationships/image" Target="../media/image158.png"/><Relationship Id="rId122" Type="http://schemas.openxmlformats.org/officeDocument/2006/relationships/customXml" Target="../ink/ink173.xml"/><Relationship Id="rId143" Type="http://schemas.openxmlformats.org/officeDocument/2006/relationships/image" Target="../media/image179.png"/><Relationship Id="rId164" Type="http://schemas.openxmlformats.org/officeDocument/2006/relationships/customXml" Target="../ink/ink194.xml"/><Relationship Id="rId185" Type="http://schemas.openxmlformats.org/officeDocument/2006/relationships/image" Target="../media/image200.png"/><Relationship Id="rId9" Type="http://schemas.openxmlformats.org/officeDocument/2006/relationships/image" Target="../media/image29.png"/><Relationship Id="rId210" Type="http://schemas.openxmlformats.org/officeDocument/2006/relationships/customXml" Target="../ink/ink217.xml"/><Relationship Id="rId26" Type="http://schemas.openxmlformats.org/officeDocument/2006/relationships/image" Target="../media/image121.png"/><Relationship Id="rId231" Type="http://schemas.openxmlformats.org/officeDocument/2006/relationships/image" Target="../media/image223.png"/><Relationship Id="rId252" Type="http://schemas.openxmlformats.org/officeDocument/2006/relationships/customXml" Target="../ink/ink238.xml"/><Relationship Id="rId47" Type="http://schemas.openxmlformats.org/officeDocument/2006/relationships/customXml" Target="../ink/ink135.xml"/><Relationship Id="rId68" Type="http://schemas.openxmlformats.org/officeDocument/2006/relationships/customXml" Target="../ink/ink146.xml"/><Relationship Id="rId89" Type="http://schemas.openxmlformats.org/officeDocument/2006/relationships/image" Target="../media/image152.png"/><Relationship Id="rId112" Type="http://schemas.openxmlformats.org/officeDocument/2006/relationships/customXml" Target="../ink/ink168.xml"/><Relationship Id="rId133" Type="http://schemas.openxmlformats.org/officeDocument/2006/relationships/image" Target="../media/image174.png"/><Relationship Id="rId154" Type="http://schemas.openxmlformats.org/officeDocument/2006/relationships/customXml" Target="../ink/ink189.xml"/><Relationship Id="rId175" Type="http://schemas.openxmlformats.org/officeDocument/2006/relationships/image" Target="../media/image195.png"/><Relationship Id="rId196" Type="http://schemas.openxmlformats.org/officeDocument/2006/relationships/customXml" Target="../ink/ink210.xml"/><Relationship Id="rId200" Type="http://schemas.openxmlformats.org/officeDocument/2006/relationships/customXml" Target="../ink/ink212.xml"/><Relationship Id="rId16" Type="http://schemas.openxmlformats.org/officeDocument/2006/relationships/customXml" Target="../ink/ink119.xml"/><Relationship Id="rId221" Type="http://schemas.openxmlformats.org/officeDocument/2006/relationships/image" Target="../media/image218.png"/><Relationship Id="rId242" Type="http://schemas.openxmlformats.org/officeDocument/2006/relationships/customXml" Target="../ink/ink233.xml"/><Relationship Id="rId37" Type="http://schemas.openxmlformats.org/officeDocument/2006/relationships/customXml" Target="../ink/ink130.xml"/><Relationship Id="rId58" Type="http://schemas.openxmlformats.org/officeDocument/2006/relationships/image" Target="../media/image137.png"/><Relationship Id="rId79" Type="http://schemas.openxmlformats.org/officeDocument/2006/relationships/image" Target="../media/image147.png"/><Relationship Id="rId102" Type="http://schemas.openxmlformats.org/officeDocument/2006/relationships/customXml" Target="../ink/ink163.xml"/><Relationship Id="rId123" Type="http://schemas.openxmlformats.org/officeDocument/2006/relationships/image" Target="../media/image169.png"/><Relationship Id="rId144" Type="http://schemas.openxmlformats.org/officeDocument/2006/relationships/customXml" Target="../ink/ink184.xml"/><Relationship Id="rId90" Type="http://schemas.openxmlformats.org/officeDocument/2006/relationships/customXml" Target="../ink/ink157.xml"/><Relationship Id="rId165" Type="http://schemas.openxmlformats.org/officeDocument/2006/relationships/image" Target="../media/image190.png"/><Relationship Id="rId186" Type="http://schemas.openxmlformats.org/officeDocument/2006/relationships/customXml" Target="../ink/ink205.xml"/><Relationship Id="rId211" Type="http://schemas.openxmlformats.org/officeDocument/2006/relationships/image" Target="../media/image213.png"/><Relationship Id="rId232" Type="http://schemas.openxmlformats.org/officeDocument/2006/relationships/customXml" Target="../ink/ink228.xml"/><Relationship Id="rId253" Type="http://schemas.openxmlformats.org/officeDocument/2006/relationships/image" Target="../media/image234.png"/><Relationship Id="rId27" Type="http://schemas.openxmlformats.org/officeDocument/2006/relationships/customXml" Target="../ink/ink125.xml"/><Relationship Id="rId48" Type="http://schemas.openxmlformats.org/officeDocument/2006/relationships/image" Target="../media/image132.png"/><Relationship Id="rId69" Type="http://schemas.openxmlformats.org/officeDocument/2006/relationships/image" Target="../media/image142.png"/><Relationship Id="rId113" Type="http://schemas.openxmlformats.org/officeDocument/2006/relationships/image" Target="../media/image164.png"/><Relationship Id="rId134" Type="http://schemas.openxmlformats.org/officeDocument/2006/relationships/customXml" Target="../ink/ink179.xml"/><Relationship Id="rId80" Type="http://schemas.openxmlformats.org/officeDocument/2006/relationships/customXml" Target="../ink/ink152.xml"/><Relationship Id="rId155" Type="http://schemas.openxmlformats.org/officeDocument/2006/relationships/image" Target="../media/image185.png"/><Relationship Id="rId176" Type="http://schemas.openxmlformats.org/officeDocument/2006/relationships/customXml" Target="../ink/ink200.xml"/><Relationship Id="rId197" Type="http://schemas.openxmlformats.org/officeDocument/2006/relationships/image" Target="../media/image206.png"/><Relationship Id="rId201" Type="http://schemas.openxmlformats.org/officeDocument/2006/relationships/image" Target="../media/image208.png"/><Relationship Id="rId222" Type="http://schemas.openxmlformats.org/officeDocument/2006/relationships/customXml" Target="../ink/ink223.xml"/><Relationship Id="rId243" Type="http://schemas.openxmlformats.org/officeDocument/2006/relationships/image" Target="../media/image229.png"/><Relationship Id="rId17" Type="http://schemas.openxmlformats.org/officeDocument/2006/relationships/image" Target="../media/image117.png"/><Relationship Id="rId38" Type="http://schemas.openxmlformats.org/officeDocument/2006/relationships/image" Target="../media/image127.png"/><Relationship Id="rId59" Type="http://schemas.openxmlformats.org/officeDocument/2006/relationships/customXml" Target="../ink/ink141.xml"/><Relationship Id="rId103" Type="http://schemas.openxmlformats.org/officeDocument/2006/relationships/image" Target="../media/image159.png"/><Relationship Id="rId124" Type="http://schemas.openxmlformats.org/officeDocument/2006/relationships/customXml" Target="../ink/ink174.xml"/><Relationship Id="rId70" Type="http://schemas.openxmlformats.org/officeDocument/2006/relationships/customXml" Target="../ink/ink147.xml"/><Relationship Id="rId91" Type="http://schemas.openxmlformats.org/officeDocument/2006/relationships/image" Target="../media/image153.png"/><Relationship Id="rId145" Type="http://schemas.openxmlformats.org/officeDocument/2006/relationships/image" Target="../media/image180.png"/><Relationship Id="rId166" Type="http://schemas.openxmlformats.org/officeDocument/2006/relationships/customXml" Target="../ink/ink195.xml"/><Relationship Id="rId187" Type="http://schemas.openxmlformats.org/officeDocument/2006/relationships/image" Target="../media/image201.png"/><Relationship Id="rId1" Type="http://schemas.openxmlformats.org/officeDocument/2006/relationships/slideLayout" Target="../slideLayouts/slideLayout9.xml"/><Relationship Id="rId212" Type="http://schemas.openxmlformats.org/officeDocument/2006/relationships/customXml" Target="../ink/ink218.xml"/><Relationship Id="rId233" Type="http://schemas.openxmlformats.org/officeDocument/2006/relationships/image" Target="../media/image224.png"/><Relationship Id="rId254" Type="http://schemas.openxmlformats.org/officeDocument/2006/relationships/customXml" Target="../ink/ink239.xml"/><Relationship Id="rId28" Type="http://schemas.openxmlformats.org/officeDocument/2006/relationships/image" Target="../media/image122.png"/><Relationship Id="rId49" Type="http://schemas.openxmlformats.org/officeDocument/2006/relationships/customXml" Target="../ink/ink136.xml"/><Relationship Id="rId114" Type="http://schemas.openxmlformats.org/officeDocument/2006/relationships/customXml" Target="../ink/ink169.xml"/><Relationship Id="rId60" Type="http://schemas.openxmlformats.org/officeDocument/2006/relationships/image" Target="../media/image138.png"/><Relationship Id="rId81" Type="http://schemas.openxmlformats.org/officeDocument/2006/relationships/image" Target="../media/image148.png"/><Relationship Id="rId135" Type="http://schemas.openxmlformats.org/officeDocument/2006/relationships/image" Target="../media/image175.png"/><Relationship Id="rId156" Type="http://schemas.openxmlformats.org/officeDocument/2006/relationships/customXml" Target="../ink/ink190.xml"/><Relationship Id="rId177" Type="http://schemas.openxmlformats.org/officeDocument/2006/relationships/image" Target="../media/image196.png"/><Relationship Id="rId198" Type="http://schemas.openxmlformats.org/officeDocument/2006/relationships/customXml" Target="../ink/ink211.xml"/><Relationship Id="rId202" Type="http://schemas.openxmlformats.org/officeDocument/2006/relationships/customXml" Target="../ink/ink213.xml"/><Relationship Id="rId223" Type="http://schemas.openxmlformats.org/officeDocument/2006/relationships/image" Target="../media/image219.png"/><Relationship Id="rId244" Type="http://schemas.openxmlformats.org/officeDocument/2006/relationships/customXml" Target="../ink/ink234.xml"/><Relationship Id="rId18" Type="http://schemas.openxmlformats.org/officeDocument/2006/relationships/customXml" Target="../ink/ink120.xml"/><Relationship Id="rId39" Type="http://schemas.openxmlformats.org/officeDocument/2006/relationships/customXml" Target="../ink/ink131.xml"/><Relationship Id="rId50" Type="http://schemas.openxmlformats.org/officeDocument/2006/relationships/image" Target="../media/image133.png"/><Relationship Id="rId104" Type="http://schemas.openxmlformats.org/officeDocument/2006/relationships/customXml" Target="../ink/ink164.xml"/><Relationship Id="rId125" Type="http://schemas.openxmlformats.org/officeDocument/2006/relationships/image" Target="../media/image170.png"/><Relationship Id="rId146" Type="http://schemas.openxmlformats.org/officeDocument/2006/relationships/customXml" Target="../ink/ink185.xml"/><Relationship Id="rId167" Type="http://schemas.openxmlformats.org/officeDocument/2006/relationships/image" Target="../media/image191.png"/><Relationship Id="rId188" Type="http://schemas.openxmlformats.org/officeDocument/2006/relationships/customXml" Target="../ink/ink206.xml"/><Relationship Id="rId71" Type="http://schemas.openxmlformats.org/officeDocument/2006/relationships/image" Target="../media/image143.png"/><Relationship Id="rId92" Type="http://schemas.openxmlformats.org/officeDocument/2006/relationships/customXml" Target="../ink/ink158.xml"/><Relationship Id="rId213" Type="http://schemas.openxmlformats.org/officeDocument/2006/relationships/image" Target="../media/image214.png"/><Relationship Id="rId234" Type="http://schemas.openxmlformats.org/officeDocument/2006/relationships/customXml" Target="../ink/ink229.xml"/><Relationship Id="rId2" Type="http://schemas.openxmlformats.org/officeDocument/2006/relationships/customXml" Target="../ink/ink112.xml"/><Relationship Id="rId29" Type="http://schemas.openxmlformats.org/officeDocument/2006/relationships/customXml" Target="../ink/ink126.xml"/><Relationship Id="rId255" Type="http://schemas.openxmlformats.org/officeDocument/2006/relationships/image" Target="../media/image235.png"/><Relationship Id="rId40" Type="http://schemas.openxmlformats.org/officeDocument/2006/relationships/image" Target="../media/image128.png"/><Relationship Id="rId115" Type="http://schemas.openxmlformats.org/officeDocument/2006/relationships/image" Target="../media/image165.png"/><Relationship Id="rId136" Type="http://schemas.openxmlformats.org/officeDocument/2006/relationships/customXml" Target="../ink/ink180.xml"/><Relationship Id="rId157" Type="http://schemas.openxmlformats.org/officeDocument/2006/relationships/image" Target="../media/image186.png"/><Relationship Id="rId178" Type="http://schemas.openxmlformats.org/officeDocument/2006/relationships/customXml" Target="../ink/ink201.xml"/><Relationship Id="rId61" Type="http://schemas.openxmlformats.org/officeDocument/2006/relationships/customXml" Target="../ink/ink142.xml"/><Relationship Id="rId82" Type="http://schemas.openxmlformats.org/officeDocument/2006/relationships/customXml" Target="../ink/ink153.xml"/><Relationship Id="rId199" Type="http://schemas.openxmlformats.org/officeDocument/2006/relationships/image" Target="../media/image207.png"/><Relationship Id="rId203" Type="http://schemas.openxmlformats.org/officeDocument/2006/relationships/image" Target="../media/image209.png"/><Relationship Id="rId19" Type="http://schemas.openxmlformats.org/officeDocument/2006/relationships/image" Target="../media/image118.png"/><Relationship Id="rId224" Type="http://schemas.openxmlformats.org/officeDocument/2006/relationships/customXml" Target="../ink/ink224.xml"/><Relationship Id="rId245" Type="http://schemas.openxmlformats.org/officeDocument/2006/relationships/image" Target="../media/image230.png"/><Relationship Id="rId30" Type="http://schemas.openxmlformats.org/officeDocument/2006/relationships/image" Target="../media/image123.png"/><Relationship Id="rId105" Type="http://schemas.openxmlformats.org/officeDocument/2006/relationships/image" Target="../media/image160.png"/><Relationship Id="rId126" Type="http://schemas.openxmlformats.org/officeDocument/2006/relationships/customXml" Target="../ink/ink175.xml"/><Relationship Id="rId147" Type="http://schemas.openxmlformats.org/officeDocument/2006/relationships/image" Target="../media/image181.png"/><Relationship Id="rId168" Type="http://schemas.openxmlformats.org/officeDocument/2006/relationships/customXml" Target="../ink/ink196.xml"/><Relationship Id="rId51" Type="http://schemas.openxmlformats.org/officeDocument/2006/relationships/customXml" Target="../ink/ink137.xml"/><Relationship Id="rId72" Type="http://schemas.openxmlformats.org/officeDocument/2006/relationships/customXml" Target="../ink/ink148.xml"/><Relationship Id="rId93" Type="http://schemas.openxmlformats.org/officeDocument/2006/relationships/image" Target="../media/image154.png"/><Relationship Id="rId189" Type="http://schemas.openxmlformats.org/officeDocument/2006/relationships/image" Target="../media/image202.png"/><Relationship Id="rId3" Type="http://schemas.openxmlformats.org/officeDocument/2006/relationships/image" Target="../media/image111.png"/><Relationship Id="rId214" Type="http://schemas.openxmlformats.org/officeDocument/2006/relationships/customXml" Target="../ink/ink219.xml"/><Relationship Id="rId235" Type="http://schemas.openxmlformats.org/officeDocument/2006/relationships/image" Target="../media/image225.png"/><Relationship Id="rId256" Type="http://schemas.openxmlformats.org/officeDocument/2006/relationships/customXml" Target="../ink/ink240.xml"/><Relationship Id="rId116" Type="http://schemas.openxmlformats.org/officeDocument/2006/relationships/customXml" Target="../ink/ink170.xml"/><Relationship Id="rId137" Type="http://schemas.openxmlformats.org/officeDocument/2006/relationships/image" Target="../media/image176.png"/><Relationship Id="rId158" Type="http://schemas.openxmlformats.org/officeDocument/2006/relationships/customXml" Target="../ink/ink191.xml"/><Relationship Id="rId20" Type="http://schemas.openxmlformats.org/officeDocument/2006/relationships/customXml" Target="../ink/ink121.xml"/><Relationship Id="rId41" Type="http://schemas.openxmlformats.org/officeDocument/2006/relationships/customXml" Target="../ink/ink132.xml"/><Relationship Id="rId62" Type="http://schemas.openxmlformats.org/officeDocument/2006/relationships/image" Target="../media/image139.png"/><Relationship Id="rId83" Type="http://schemas.openxmlformats.org/officeDocument/2006/relationships/image" Target="../media/image149.png"/><Relationship Id="rId179" Type="http://schemas.openxmlformats.org/officeDocument/2006/relationships/image" Target="../media/image197.png"/><Relationship Id="rId190" Type="http://schemas.openxmlformats.org/officeDocument/2006/relationships/customXml" Target="../ink/ink207.xml"/><Relationship Id="rId204" Type="http://schemas.openxmlformats.org/officeDocument/2006/relationships/customXml" Target="../ink/ink214.xml"/><Relationship Id="rId225" Type="http://schemas.openxmlformats.org/officeDocument/2006/relationships/image" Target="../media/image220.png"/><Relationship Id="rId246" Type="http://schemas.openxmlformats.org/officeDocument/2006/relationships/customXml" Target="../ink/ink235.xml"/><Relationship Id="rId106" Type="http://schemas.openxmlformats.org/officeDocument/2006/relationships/customXml" Target="../ink/ink165.xml"/><Relationship Id="rId127" Type="http://schemas.openxmlformats.org/officeDocument/2006/relationships/image" Target="../media/image171.png"/><Relationship Id="rId10" Type="http://schemas.openxmlformats.org/officeDocument/2006/relationships/customXml" Target="../ink/ink116.xml"/><Relationship Id="rId31" Type="http://schemas.openxmlformats.org/officeDocument/2006/relationships/customXml" Target="../ink/ink127.xml"/><Relationship Id="rId52" Type="http://schemas.openxmlformats.org/officeDocument/2006/relationships/image" Target="../media/image134.png"/><Relationship Id="rId73" Type="http://schemas.openxmlformats.org/officeDocument/2006/relationships/image" Target="../media/image144.png"/><Relationship Id="rId94" Type="http://schemas.openxmlformats.org/officeDocument/2006/relationships/customXml" Target="../ink/ink159.xml"/><Relationship Id="rId148" Type="http://schemas.openxmlformats.org/officeDocument/2006/relationships/customXml" Target="../ink/ink186.xml"/><Relationship Id="rId169" Type="http://schemas.openxmlformats.org/officeDocument/2006/relationships/image" Target="../media/image192.png"/><Relationship Id="rId4" Type="http://schemas.openxmlformats.org/officeDocument/2006/relationships/customXml" Target="../ink/ink113.xml"/><Relationship Id="rId180" Type="http://schemas.openxmlformats.org/officeDocument/2006/relationships/customXml" Target="../ink/ink202.xml"/><Relationship Id="rId215" Type="http://schemas.openxmlformats.org/officeDocument/2006/relationships/image" Target="../media/image215.png"/><Relationship Id="rId236" Type="http://schemas.openxmlformats.org/officeDocument/2006/relationships/customXml" Target="../ink/ink230.xml"/><Relationship Id="rId257" Type="http://schemas.openxmlformats.org/officeDocument/2006/relationships/image" Target="../media/image236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8.png"/><Relationship Id="rId117" Type="http://schemas.openxmlformats.org/officeDocument/2006/relationships/image" Target="../media/image293.png"/><Relationship Id="rId21" Type="http://schemas.openxmlformats.org/officeDocument/2006/relationships/customXml" Target="../ink/ink252.xml"/><Relationship Id="rId42" Type="http://schemas.openxmlformats.org/officeDocument/2006/relationships/image" Target="../media/image256.png"/><Relationship Id="rId47" Type="http://schemas.openxmlformats.org/officeDocument/2006/relationships/image" Target="../media/image258.png"/><Relationship Id="rId63" Type="http://schemas.openxmlformats.org/officeDocument/2006/relationships/image" Target="../media/image266.png"/><Relationship Id="rId68" Type="http://schemas.openxmlformats.org/officeDocument/2006/relationships/customXml" Target="../ink/ink276.xml"/><Relationship Id="rId84" Type="http://schemas.openxmlformats.org/officeDocument/2006/relationships/customXml" Target="../ink/ink284.xml"/><Relationship Id="rId89" Type="http://schemas.openxmlformats.org/officeDocument/2006/relationships/image" Target="../media/image279.png"/><Relationship Id="rId112" Type="http://schemas.openxmlformats.org/officeDocument/2006/relationships/customXml" Target="../ink/ink298.xml"/><Relationship Id="rId16" Type="http://schemas.openxmlformats.org/officeDocument/2006/relationships/image" Target="../media/image243.png"/><Relationship Id="rId107" Type="http://schemas.openxmlformats.org/officeDocument/2006/relationships/image" Target="../media/image288.png"/><Relationship Id="rId11" Type="http://schemas.openxmlformats.org/officeDocument/2006/relationships/customXml" Target="../ink/ink247.xml"/><Relationship Id="rId32" Type="http://schemas.openxmlformats.org/officeDocument/2006/relationships/image" Target="../media/image251.png"/><Relationship Id="rId37" Type="http://schemas.openxmlformats.org/officeDocument/2006/relationships/customXml" Target="../ink/ink260.xml"/><Relationship Id="rId53" Type="http://schemas.openxmlformats.org/officeDocument/2006/relationships/image" Target="../media/image261.png"/><Relationship Id="rId58" Type="http://schemas.openxmlformats.org/officeDocument/2006/relationships/customXml" Target="../ink/ink271.xml"/><Relationship Id="rId74" Type="http://schemas.openxmlformats.org/officeDocument/2006/relationships/customXml" Target="../ink/ink279.xml"/><Relationship Id="rId79" Type="http://schemas.openxmlformats.org/officeDocument/2006/relationships/image" Target="../media/image274.png"/><Relationship Id="rId102" Type="http://schemas.openxmlformats.org/officeDocument/2006/relationships/customXml" Target="../ink/ink293.xml"/><Relationship Id="rId5" Type="http://schemas.openxmlformats.org/officeDocument/2006/relationships/image" Target="../media/image29.png"/><Relationship Id="rId90" Type="http://schemas.openxmlformats.org/officeDocument/2006/relationships/customXml" Target="../ink/ink287.xml"/><Relationship Id="rId95" Type="http://schemas.openxmlformats.org/officeDocument/2006/relationships/image" Target="../media/image282.png"/><Relationship Id="rId22" Type="http://schemas.openxmlformats.org/officeDocument/2006/relationships/image" Target="../media/image246.png"/><Relationship Id="rId27" Type="http://schemas.openxmlformats.org/officeDocument/2006/relationships/customXml" Target="../ink/ink255.xml"/><Relationship Id="rId43" Type="http://schemas.openxmlformats.org/officeDocument/2006/relationships/customXml" Target="../ink/ink263.xml"/><Relationship Id="rId48" Type="http://schemas.openxmlformats.org/officeDocument/2006/relationships/customXml" Target="../ink/ink266.xml"/><Relationship Id="rId64" Type="http://schemas.openxmlformats.org/officeDocument/2006/relationships/customXml" Target="../ink/ink274.xml"/><Relationship Id="rId69" Type="http://schemas.openxmlformats.org/officeDocument/2006/relationships/image" Target="../media/image269.png"/><Relationship Id="rId113" Type="http://schemas.openxmlformats.org/officeDocument/2006/relationships/image" Target="../media/image291.png"/><Relationship Id="rId80" Type="http://schemas.openxmlformats.org/officeDocument/2006/relationships/customXml" Target="../ink/ink282.xml"/><Relationship Id="rId85" Type="http://schemas.openxmlformats.org/officeDocument/2006/relationships/image" Target="../media/image277.png"/><Relationship Id="rId12" Type="http://schemas.openxmlformats.org/officeDocument/2006/relationships/image" Target="../media/image241.png"/><Relationship Id="rId17" Type="http://schemas.openxmlformats.org/officeDocument/2006/relationships/customXml" Target="../ink/ink250.xml"/><Relationship Id="rId33" Type="http://schemas.openxmlformats.org/officeDocument/2006/relationships/customXml" Target="../ink/ink258.xml"/><Relationship Id="rId38" Type="http://schemas.openxmlformats.org/officeDocument/2006/relationships/image" Target="../media/image254.png"/><Relationship Id="rId59" Type="http://schemas.openxmlformats.org/officeDocument/2006/relationships/image" Target="../media/image264.png"/><Relationship Id="rId103" Type="http://schemas.openxmlformats.org/officeDocument/2006/relationships/image" Target="../media/image286.png"/><Relationship Id="rId108" Type="http://schemas.openxmlformats.org/officeDocument/2006/relationships/customXml" Target="../ink/ink296.xml"/><Relationship Id="rId54" Type="http://schemas.openxmlformats.org/officeDocument/2006/relationships/customXml" Target="../ink/ink269.xml"/><Relationship Id="rId70" Type="http://schemas.openxmlformats.org/officeDocument/2006/relationships/customXml" Target="../ink/ink277.xml"/><Relationship Id="rId75" Type="http://schemas.openxmlformats.org/officeDocument/2006/relationships/image" Target="../media/image272.png"/><Relationship Id="rId91" Type="http://schemas.openxmlformats.org/officeDocument/2006/relationships/image" Target="../media/image280.png"/><Relationship Id="rId96" Type="http://schemas.openxmlformats.org/officeDocument/2006/relationships/customXml" Target="../ink/ink29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44.xml"/><Relationship Id="rId23" Type="http://schemas.openxmlformats.org/officeDocument/2006/relationships/customXml" Target="../ink/ink253.xml"/><Relationship Id="rId28" Type="http://schemas.openxmlformats.org/officeDocument/2006/relationships/image" Target="../media/image249.png"/><Relationship Id="rId49" Type="http://schemas.openxmlformats.org/officeDocument/2006/relationships/image" Target="../media/image259.png"/><Relationship Id="rId114" Type="http://schemas.openxmlformats.org/officeDocument/2006/relationships/customXml" Target="../ink/ink299.xml"/><Relationship Id="rId10" Type="http://schemas.openxmlformats.org/officeDocument/2006/relationships/customXml" Target="../ink/ink246.xml"/><Relationship Id="rId31" Type="http://schemas.openxmlformats.org/officeDocument/2006/relationships/customXml" Target="../ink/ink257.xml"/><Relationship Id="rId44" Type="http://schemas.openxmlformats.org/officeDocument/2006/relationships/image" Target="../media/image257.png"/><Relationship Id="rId52" Type="http://schemas.openxmlformats.org/officeDocument/2006/relationships/customXml" Target="../ink/ink268.xml"/><Relationship Id="rId60" Type="http://schemas.openxmlformats.org/officeDocument/2006/relationships/customXml" Target="../ink/ink272.xml"/><Relationship Id="rId65" Type="http://schemas.openxmlformats.org/officeDocument/2006/relationships/image" Target="../media/image267.png"/><Relationship Id="rId73" Type="http://schemas.openxmlformats.org/officeDocument/2006/relationships/image" Target="../media/image271.png"/><Relationship Id="rId78" Type="http://schemas.openxmlformats.org/officeDocument/2006/relationships/customXml" Target="../ink/ink281.xml"/><Relationship Id="rId81" Type="http://schemas.openxmlformats.org/officeDocument/2006/relationships/image" Target="../media/image275.png"/><Relationship Id="rId86" Type="http://schemas.openxmlformats.org/officeDocument/2006/relationships/customXml" Target="../ink/ink285.xml"/><Relationship Id="rId94" Type="http://schemas.openxmlformats.org/officeDocument/2006/relationships/customXml" Target="../ink/ink289.xml"/><Relationship Id="rId99" Type="http://schemas.openxmlformats.org/officeDocument/2006/relationships/image" Target="../media/image284.png"/><Relationship Id="rId101" Type="http://schemas.openxmlformats.org/officeDocument/2006/relationships/image" Target="../media/image285.png"/><Relationship Id="rId4" Type="http://schemas.openxmlformats.org/officeDocument/2006/relationships/customXml" Target="../ink/ink243.xml"/><Relationship Id="rId9" Type="http://schemas.openxmlformats.org/officeDocument/2006/relationships/image" Target="../media/image240.png"/><Relationship Id="rId13" Type="http://schemas.openxmlformats.org/officeDocument/2006/relationships/customXml" Target="../ink/ink248.xml"/><Relationship Id="rId18" Type="http://schemas.openxmlformats.org/officeDocument/2006/relationships/image" Target="../media/image244.png"/><Relationship Id="rId39" Type="http://schemas.openxmlformats.org/officeDocument/2006/relationships/customXml" Target="../ink/ink261.xml"/><Relationship Id="rId109" Type="http://schemas.openxmlformats.org/officeDocument/2006/relationships/image" Target="../media/image289.png"/><Relationship Id="rId34" Type="http://schemas.openxmlformats.org/officeDocument/2006/relationships/image" Target="../media/image252.png"/><Relationship Id="rId50" Type="http://schemas.openxmlformats.org/officeDocument/2006/relationships/customXml" Target="../ink/ink267.xml"/><Relationship Id="rId55" Type="http://schemas.openxmlformats.org/officeDocument/2006/relationships/image" Target="../media/image262.png"/><Relationship Id="rId76" Type="http://schemas.openxmlformats.org/officeDocument/2006/relationships/customXml" Target="../ink/ink280.xml"/><Relationship Id="rId97" Type="http://schemas.openxmlformats.org/officeDocument/2006/relationships/image" Target="../media/image283.png"/><Relationship Id="rId104" Type="http://schemas.openxmlformats.org/officeDocument/2006/relationships/customXml" Target="../ink/ink294.xml"/><Relationship Id="rId7" Type="http://schemas.openxmlformats.org/officeDocument/2006/relationships/image" Target="../media/image239.png"/><Relationship Id="rId71" Type="http://schemas.openxmlformats.org/officeDocument/2006/relationships/image" Target="../media/image270.png"/><Relationship Id="rId92" Type="http://schemas.openxmlformats.org/officeDocument/2006/relationships/customXml" Target="../ink/ink288.xml"/><Relationship Id="rId2" Type="http://schemas.openxmlformats.org/officeDocument/2006/relationships/customXml" Target="../ink/ink242.xml"/><Relationship Id="rId29" Type="http://schemas.openxmlformats.org/officeDocument/2006/relationships/customXml" Target="../ink/ink256.xml"/><Relationship Id="rId24" Type="http://schemas.openxmlformats.org/officeDocument/2006/relationships/image" Target="../media/image247.png"/><Relationship Id="rId40" Type="http://schemas.openxmlformats.org/officeDocument/2006/relationships/image" Target="../media/image255.png"/><Relationship Id="rId45" Type="http://schemas.openxmlformats.org/officeDocument/2006/relationships/customXml" Target="../ink/ink264.xml"/><Relationship Id="rId66" Type="http://schemas.openxmlformats.org/officeDocument/2006/relationships/customXml" Target="../ink/ink275.xml"/><Relationship Id="rId87" Type="http://schemas.openxmlformats.org/officeDocument/2006/relationships/image" Target="../media/image278.png"/><Relationship Id="rId110" Type="http://schemas.openxmlformats.org/officeDocument/2006/relationships/customXml" Target="../ink/ink297.xml"/><Relationship Id="rId115" Type="http://schemas.openxmlformats.org/officeDocument/2006/relationships/image" Target="../media/image292.png"/><Relationship Id="rId61" Type="http://schemas.openxmlformats.org/officeDocument/2006/relationships/image" Target="../media/image265.png"/><Relationship Id="rId82" Type="http://schemas.openxmlformats.org/officeDocument/2006/relationships/customXml" Target="../ink/ink283.xml"/><Relationship Id="rId19" Type="http://schemas.openxmlformats.org/officeDocument/2006/relationships/customXml" Target="../ink/ink251.xml"/><Relationship Id="rId14" Type="http://schemas.openxmlformats.org/officeDocument/2006/relationships/image" Target="../media/image242.png"/><Relationship Id="rId30" Type="http://schemas.openxmlformats.org/officeDocument/2006/relationships/image" Target="../media/image250.png"/><Relationship Id="rId35" Type="http://schemas.openxmlformats.org/officeDocument/2006/relationships/customXml" Target="../ink/ink259.xml"/><Relationship Id="rId56" Type="http://schemas.openxmlformats.org/officeDocument/2006/relationships/customXml" Target="../ink/ink270.xml"/><Relationship Id="rId77" Type="http://schemas.openxmlformats.org/officeDocument/2006/relationships/image" Target="../media/image273.png"/><Relationship Id="rId100" Type="http://schemas.openxmlformats.org/officeDocument/2006/relationships/customXml" Target="../ink/ink292.xml"/><Relationship Id="rId105" Type="http://schemas.openxmlformats.org/officeDocument/2006/relationships/image" Target="../media/image287.png"/><Relationship Id="rId8" Type="http://schemas.openxmlformats.org/officeDocument/2006/relationships/customXml" Target="../ink/ink245.xml"/><Relationship Id="rId51" Type="http://schemas.openxmlformats.org/officeDocument/2006/relationships/image" Target="../media/image260.png"/><Relationship Id="rId72" Type="http://schemas.openxmlformats.org/officeDocument/2006/relationships/customXml" Target="../ink/ink278.xml"/><Relationship Id="rId93" Type="http://schemas.openxmlformats.org/officeDocument/2006/relationships/image" Target="../media/image281.png"/><Relationship Id="rId98" Type="http://schemas.openxmlformats.org/officeDocument/2006/relationships/customXml" Target="../ink/ink291.xml"/><Relationship Id="rId3" Type="http://schemas.openxmlformats.org/officeDocument/2006/relationships/image" Target="../media/image238.png"/><Relationship Id="rId25" Type="http://schemas.openxmlformats.org/officeDocument/2006/relationships/customXml" Target="../ink/ink254.xml"/><Relationship Id="rId46" Type="http://schemas.openxmlformats.org/officeDocument/2006/relationships/customXml" Target="../ink/ink265.xml"/><Relationship Id="rId67" Type="http://schemas.openxmlformats.org/officeDocument/2006/relationships/image" Target="../media/image268.png"/><Relationship Id="rId116" Type="http://schemas.openxmlformats.org/officeDocument/2006/relationships/customXml" Target="../ink/ink300.xml"/><Relationship Id="rId20" Type="http://schemas.openxmlformats.org/officeDocument/2006/relationships/image" Target="../media/image245.png"/><Relationship Id="rId41" Type="http://schemas.openxmlformats.org/officeDocument/2006/relationships/customXml" Target="../ink/ink262.xml"/><Relationship Id="rId62" Type="http://schemas.openxmlformats.org/officeDocument/2006/relationships/customXml" Target="../ink/ink273.xml"/><Relationship Id="rId83" Type="http://schemas.openxmlformats.org/officeDocument/2006/relationships/image" Target="../media/image276.png"/><Relationship Id="rId88" Type="http://schemas.openxmlformats.org/officeDocument/2006/relationships/customXml" Target="../ink/ink286.xml"/><Relationship Id="rId111" Type="http://schemas.openxmlformats.org/officeDocument/2006/relationships/image" Target="../media/image290.png"/><Relationship Id="rId15" Type="http://schemas.openxmlformats.org/officeDocument/2006/relationships/customXml" Target="../ink/ink249.xml"/><Relationship Id="rId36" Type="http://schemas.openxmlformats.org/officeDocument/2006/relationships/image" Target="../media/image253.png"/><Relationship Id="rId57" Type="http://schemas.openxmlformats.org/officeDocument/2006/relationships/image" Target="../media/image263.png"/><Relationship Id="rId106" Type="http://schemas.openxmlformats.org/officeDocument/2006/relationships/customXml" Target="../ink/ink29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1.png"/><Relationship Id="rId21" Type="http://schemas.openxmlformats.org/officeDocument/2006/relationships/image" Target="../media/image303.png"/><Relationship Id="rId63" Type="http://schemas.openxmlformats.org/officeDocument/2006/relationships/image" Target="../media/image324.png"/><Relationship Id="rId159" Type="http://schemas.openxmlformats.org/officeDocument/2006/relationships/image" Target="../media/image372.png"/><Relationship Id="rId170" Type="http://schemas.openxmlformats.org/officeDocument/2006/relationships/customXml" Target="../ink/ink385.xml"/><Relationship Id="rId226" Type="http://schemas.openxmlformats.org/officeDocument/2006/relationships/customXml" Target="../ink/ink414.xml"/><Relationship Id="rId107" Type="http://schemas.openxmlformats.org/officeDocument/2006/relationships/image" Target="../media/image346.png"/><Relationship Id="rId11" Type="http://schemas.openxmlformats.org/officeDocument/2006/relationships/image" Target="../media/image298.png"/><Relationship Id="rId32" Type="http://schemas.openxmlformats.org/officeDocument/2006/relationships/customXml" Target="../ink/ink316.xml"/><Relationship Id="rId53" Type="http://schemas.openxmlformats.org/officeDocument/2006/relationships/image" Target="../media/image319.png"/><Relationship Id="rId74" Type="http://schemas.openxmlformats.org/officeDocument/2006/relationships/customXml" Target="../ink/ink337.xml"/><Relationship Id="rId128" Type="http://schemas.openxmlformats.org/officeDocument/2006/relationships/customXml" Target="../ink/ink364.xml"/><Relationship Id="rId149" Type="http://schemas.openxmlformats.org/officeDocument/2006/relationships/image" Target="../media/image367.png"/><Relationship Id="rId5" Type="http://schemas.openxmlformats.org/officeDocument/2006/relationships/image" Target="../media/image295.png"/><Relationship Id="rId95" Type="http://schemas.openxmlformats.org/officeDocument/2006/relationships/image" Target="../media/image340.png"/><Relationship Id="rId160" Type="http://schemas.openxmlformats.org/officeDocument/2006/relationships/customXml" Target="../ink/ink380.xml"/><Relationship Id="rId181" Type="http://schemas.openxmlformats.org/officeDocument/2006/relationships/image" Target="../media/image382.png"/><Relationship Id="rId216" Type="http://schemas.openxmlformats.org/officeDocument/2006/relationships/customXml" Target="../ink/ink409.xml"/><Relationship Id="rId237" Type="http://schemas.openxmlformats.org/officeDocument/2006/relationships/image" Target="../media/image409.png"/><Relationship Id="rId258" Type="http://schemas.openxmlformats.org/officeDocument/2006/relationships/customXml" Target="../ink/ink430.xml"/><Relationship Id="rId22" Type="http://schemas.openxmlformats.org/officeDocument/2006/relationships/customXml" Target="../ink/ink311.xml"/><Relationship Id="rId43" Type="http://schemas.openxmlformats.org/officeDocument/2006/relationships/image" Target="../media/image314.png"/><Relationship Id="rId64" Type="http://schemas.openxmlformats.org/officeDocument/2006/relationships/customXml" Target="../ink/ink332.xml"/><Relationship Id="rId118" Type="http://schemas.openxmlformats.org/officeDocument/2006/relationships/customXml" Target="../ink/ink359.xml"/><Relationship Id="rId139" Type="http://schemas.openxmlformats.org/officeDocument/2006/relationships/image" Target="../media/image362.png"/><Relationship Id="rId85" Type="http://schemas.openxmlformats.org/officeDocument/2006/relationships/image" Target="../media/image335.png"/><Relationship Id="rId150" Type="http://schemas.openxmlformats.org/officeDocument/2006/relationships/customXml" Target="../ink/ink375.xml"/><Relationship Id="rId171" Type="http://schemas.openxmlformats.org/officeDocument/2006/relationships/image" Target="../media/image377.png"/><Relationship Id="rId192" Type="http://schemas.openxmlformats.org/officeDocument/2006/relationships/image" Target="../media/image387.png"/><Relationship Id="rId206" Type="http://schemas.openxmlformats.org/officeDocument/2006/relationships/customXml" Target="../ink/ink404.xml"/><Relationship Id="rId227" Type="http://schemas.openxmlformats.org/officeDocument/2006/relationships/image" Target="../media/image404.png"/><Relationship Id="rId248" Type="http://schemas.openxmlformats.org/officeDocument/2006/relationships/customXml" Target="../ink/ink425.xml"/><Relationship Id="rId12" Type="http://schemas.openxmlformats.org/officeDocument/2006/relationships/customXml" Target="../ink/ink306.xml"/><Relationship Id="rId33" Type="http://schemas.openxmlformats.org/officeDocument/2006/relationships/image" Target="../media/image309.png"/><Relationship Id="rId108" Type="http://schemas.openxmlformats.org/officeDocument/2006/relationships/customXml" Target="../ink/ink354.xml"/><Relationship Id="rId129" Type="http://schemas.openxmlformats.org/officeDocument/2006/relationships/image" Target="../media/image357.png"/><Relationship Id="rId54" Type="http://schemas.openxmlformats.org/officeDocument/2006/relationships/customXml" Target="../ink/ink327.xml"/><Relationship Id="rId75" Type="http://schemas.openxmlformats.org/officeDocument/2006/relationships/image" Target="../media/image330.png"/><Relationship Id="rId96" Type="http://schemas.openxmlformats.org/officeDocument/2006/relationships/customXml" Target="../ink/ink348.xml"/><Relationship Id="rId140" Type="http://schemas.openxmlformats.org/officeDocument/2006/relationships/customXml" Target="../ink/ink370.xml"/><Relationship Id="rId161" Type="http://schemas.openxmlformats.org/officeDocument/2006/relationships/image" Target="../media/image373.png"/><Relationship Id="rId182" Type="http://schemas.openxmlformats.org/officeDocument/2006/relationships/customXml" Target="../ink/ink391.xml"/><Relationship Id="rId217" Type="http://schemas.openxmlformats.org/officeDocument/2006/relationships/image" Target="../media/image399.png"/><Relationship Id="rId6" Type="http://schemas.openxmlformats.org/officeDocument/2006/relationships/customXml" Target="../ink/ink303.xml"/><Relationship Id="rId238" Type="http://schemas.openxmlformats.org/officeDocument/2006/relationships/customXml" Target="../ink/ink420.xml"/><Relationship Id="rId259" Type="http://schemas.openxmlformats.org/officeDocument/2006/relationships/image" Target="../media/image420.png"/><Relationship Id="rId23" Type="http://schemas.openxmlformats.org/officeDocument/2006/relationships/image" Target="../media/image304.png"/><Relationship Id="rId119" Type="http://schemas.openxmlformats.org/officeDocument/2006/relationships/image" Target="../media/image352.png"/><Relationship Id="rId44" Type="http://schemas.openxmlformats.org/officeDocument/2006/relationships/customXml" Target="../ink/ink322.xml"/><Relationship Id="rId65" Type="http://schemas.openxmlformats.org/officeDocument/2006/relationships/image" Target="../media/image325.png"/><Relationship Id="rId86" Type="http://schemas.openxmlformats.org/officeDocument/2006/relationships/customXml" Target="../ink/ink343.xml"/><Relationship Id="rId130" Type="http://schemas.openxmlformats.org/officeDocument/2006/relationships/customXml" Target="../ink/ink365.xml"/><Relationship Id="rId151" Type="http://schemas.openxmlformats.org/officeDocument/2006/relationships/image" Target="../media/image368.png"/><Relationship Id="rId172" Type="http://schemas.openxmlformats.org/officeDocument/2006/relationships/customXml" Target="../ink/ink386.xml"/><Relationship Id="rId193" Type="http://schemas.openxmlformats.org/officeDocument/2006/relationships/customXml" Target="../ink/ink397.xml"/><Relationship Id="rId207" Type="http://schemas.openxmlformats.org/officeDocument/2006/relationships/image" Target="../media/image394.png"/><Relationship Id="rId228" Type="http://schemas.openxmlformats.org/officeDocument/2006/relationships/customXml" Target="../ink/ink415.xml"/><Relationship Id="rId249" Type="http://schemas.openxmlformats.org/officeDocument/2006/relationships/image" Target="../media/image415.png"/><Relationship Id="rId13" Type="http://schemas.openxmlformats.org/officeDocument/2006/relationships/image" Target="../media/image299.png"/><Relationship Id="rId109" Type="http://schemas.openxmlformats.org/officeDocument/2006/relationships/image" Target="../media/image347.png"/><Relationship Id="rId260" Type="http://schemas.openxmlformats.org/officeDocument/2006/relationships/customXml" Target="../ink/ink431.xml"/><Relationship Id="rId34" Type="http://schemas.openxmlformats.org/officeDocument/2006/relationships/customXml" Target="../ink/ink317.xml"/><Relationship Id="rId55" Type="http://schemas.openxmlformats.org/officeDocument/2006/relationships/image" Target="../media/image320.png"/><Relationship Id="rId76" Type="http://schemas.openxmlformats.org/officeDocument/2006/relationships/customXml" Target="../ink/ink338.xml"/><Relationship Id="rId97" Type="http://schemas.openxmlformats.org/officeDocument/2006/relationships/image" Target="../media/image341.png"/><Relationship Id="rId120" Type="http://schemas.openxmlformats.org/officeDocument/2006/relationships/customXml" Target="../ink/ink360.xml"/><Relationship Id="rId141" Type="http://schemas.openxmlformats.org/officeDocument/2006/relationships/image" Target="../media/image363.png"/><Relationship Id="rId7" Type="http://schemas.openxmlformats.org/officeDocument/2006/relationships/image" Target="../media/image296.png"/><Relationship Id="rId162" Type="http://schemas.openxmlformats.org/officeDocument/2006/relationships/customXml" Target="../ink/ink381.xml"/><Relationship Id="rId183" Type="http://schemas.openxmlformats.org/officeDocument/2006/relationships/image" Target="../media/image383.png"/><Relationship Id="rId218" Type="http://schemas.openxmlformats.org/officeDocument/2006/relationships/customXml" Target="../ink/ink410.xml"/><Relationship Id="rId239" Type="http://schemas.openxmlformats.org/officeDocument/2006/relationships/image" Target="../media/image410.png"/><Relationship Id="rId250" Type="http://schemas.openxmlformats.org/officeDocument/2006/relationships/customXml" Target="../ink/ink426.xml"/><Relationship Id="rId24" Type="http://schemas.openxmlformats.org/officeDocument/2006/relationships/customXml" Target="../ink/ink312.xml"/><Relationship Id="rId45" Type="http://schemas.openxmlformats.org/officeDocument/2006/relationships/image" Target="../media/image315.png"/><Relationship Id="rId66" Type="http://schemas.openxmlformats.org/officeDocument/2006/relationships/customXml" Target="../ink/ink333.xml"/><Relationship Id="rId87" Type="http://schemas.openxmlformats.org/officeDocument/2006/relationships/image" Target="../media/image336.png"/><Relationship Id="rId110" Type="http://schemas.openxmlformats.org/officeDocument/2006/relationships/customXml" Target="../ink/ink355.xml"/><Relationship Id="rId131" Type="http://schemas.openxmlformats.org/officeDocument/2006/relationships/image" Target="../media/image358.png"/><Relationship Id="rId152" Type="http://schemas.openxmlformats.org/officeDocument/2006/relationships/customXml" Target="../ink/ink376.xml"/><Relationship Id="rId173" Type="http://schemas.openxmlformats.org/officeDocument/2006/relationships/image" Target="../media/image378.png"/><Relationship Id="rId194" Type="http://schemas.openxmlformats.org/officeDocument/2006/relationships/image" Target="../media/image388.png"/><Relationship Id="rId208" Type="http://schemas.openxmlformats.org/officeDocument/2006/relationships/customXml" Target="../ink/ink405.xml"/><Relationship Id="rId229" Type="http://schemas.openxmlformats.org/officeDocument/2006/relationships/image" Target="../media/image405.png"/><Relationship Id="rId240" Type="http://schemas.openxmlformats.org/officeDocument/2006/relationships/customXml" Target="../ink/ink421.xml"/><Relationship Id="rId261" Type="http://schemas.openxmlformats.org/officeDocument/2006/relationships/image" Target="../media/image421.png"/><Relationship Id="rId14" Type="http://schemas.openxmlformats.org/officeDocument/2006/relationships/customXml" Target="../ink/ink307.xml"/><Relationship Id="rId35" Type="http://schemas.openxmlformats.org/officeDocument/2006/relationships/image" Target="../media/image310.png"/><Relationship Id="rId56" Type="http://schemas.openxmlformats.org/officeDocument/2006/relationships/customXml" Target="../ink/ink328.xml"/><Relationship Id="rId77" Type="http://schemas.openxmlformats.org/officeDocument/2006/relationships/image" Target="../media/image331.png"/><Relationship Id="rId100" Type="http://schemas.openxmlformats.org/officeDocument/2006/relationships/customXml" Target="../ink/ink350.xml"/><Relationship Id="rId8" Type="http://schemas.openxmlformats.org/officeDocument/2006/relationships/customXml" Target="../ink/ink304.xml"/><Relationship Id="rId98" Type="http://schemas.openxmlformats.org/officeDocument/2006/relationships/customXml" Target="../ink/ink349.xml"/><Relationship Id="rId121" Type="http://schemas.openxmlformats.org/officeDocument/2006/relationships/image" Target="../media/image353.png"/><Relationship Id="rId142" Type="http://schemas.openxmlformats.org/officeDocument/2006/relationships/customXml" Target="../ink/ink371.xml"/><Relationship Id="rId163" Type="http://schemas.openxmlformats.org/officeDocument/2006/relationships/image" Target="../media/image374.png"/><Relationship Id="rId184" Type="http://schemas.openxmlformats.org/officeDocument/2006/relationships/customXml" Target="../ink/ink392.xml"/><Relationship Id="rId219" Type="http://schemas.openxmlformats.org/officeDocument/2006/relationships/image" Target="../media/image400.png"/><Relationship Id="rId230" Type="http://schemas.openxmlformats.org/officeDocument/2006/relationships/customXml" Target="../ink/ink416.xml"/><Relationship Id="rId251" Type="http://schemas.openxmlformats.org/officeDocument/2006/relationships/image" Target="../media/image416.png"/><Relationship Id="rId25" Type="http://schemas.openxmlformats.org/officeDocument/2006/relationships/image" Target="../media/image305.png"/><Relationship Id="rId46" Type="http://schemas.openxmlformats.org/officeDocument/2006/relationships/customXml" Target="../ink/ink323.xml"/><Relationship Id="rId67" Type="http://schemas.openxmlformats.org/officeDocument/2006/relationships/image" Target="../media/image326.png"/><Relationship Id="rId88" Type="http://schemas.openxmlformats.org/officeDocument/2006/relationships/customXml" Target="../ink/ink344.xml"/><Relationship Id="rId111" Type="http://schemas.openxmlformats.org/officeDocument/2006/relationships/image" Target="../media/image348.png"/><Relationship Id="rId132" Type="http://schemas.openxmlformats.org/officeDocument/2006/relationships/customXml" Target="../ink/ink366.xml"/><Relationship Id="rId153" Type="http://schemas.openxmlformats.org/officeDocument/2006/relationships/image" Target="../media/image369.png"/><Relationship Id="rId174" Type="http://schemas.openxmlformats.org/officeDocument/2006/relationships/customXml" Target="../ink/ink387.xml"/><Relationship Id="rId195" Type="http://schemas.openxmlformats.org/officeDocument/2006/relationships/customXml" Target="../ink/ink398.xml"/><Relationship Id="rId209" Type="http://schemas.openxmlformats.org/officeDocument/2006/relationships/image" Target="../media/image395.png"/><Relationship Id="rId220" Type="http://schemas.openxmlformats.org/officeDocument/2006/relationships/customXml" Target="../ink/ink411.xml"/><Relationship Id="rId241" Type="http://schemas.openxmlformats.org/officeDocument/2006/relationships/image" Target="../media/image411.png"/><Relationship Id="rId15" Type="http://schemas.openxmlformats.org/officeDocument/2006/relationships/image" Target="../media/image300.png"/><Relationship Id="rId36" Type="http://schemas.openxmlformats.org/officeDocument/2006/relationships/customXml" Target="../ink/ink318.xml"/><Relationship Id="rId57" Type="http://schemas.openxmlformats.org/officeDocument/2006/relationships/image" Target="../media/image321.png"/><Relationship Id="rId262" Type="http://schemas.openxmlformats.org/officeDocument/2006/relationships/customXml" Target="../ink/ink432.xml"/><Relationship Id="rId78" Type="http://schemas.openxmlformats.org/officeDocument/2006/relationships/customXml" Target="../ink/ink339.xml"/><Relationship Id="rId99" Type="http://schemas.openxmlformats.org/officeDocument/2006/relationships/image" Target="../media/image342.png"/><Relationship Id="rId101" Type="http://schemas.openxmlformats.org/officeDocument/2006/relationships/image" Target="../media/image343.png"/><Relationship Id="rId122" Type="http://schemas.openxmlformats.org/officeDocument/2006/relationships/customXml" Target="../ink/ink361.xml"/><Relationship Id="rId143" Type="http://schemas.openxmlformats.org/officeDocument/2006/relationships/image" Target="../media/image364.png"/><Relationship Id="rId164" Type="http://schemas.openxmlformats.org/officeDocument/2006/relationships/customXml" Target="../ink/ink382.xml"/><Relationship Id="rId185" Type="http://schemas.openxmlformats.org/officeDocument/2006/relationships/image" Target="../media/image384.png"/><Relationship Id="rId9" Type="http://schemas.openxmlformats.org/officeDocument/2006/relationships/image" Target="../media/image297.png"/><Relationship Id="rId210" Type="http://schemas.openxmlformats.org/officeDocument/2006/relationships/customXml" Target="../ink/ink406.xml"/><Relationship Id="rId26" Type="http://schemas.openxmlformats.org/officeDocument/2006/relationships/customXml" Target="../ink/ink313.xml"/><Relationship Id="rId231" Type="http://schemas.openxmlformats.org/officeDocument/2006/relationships/image" Target="../media/image406.png"/><Relationship Id="rId252" Type="http://schemas.openxmlformats.org/officeDocument/2006/relationships/customXml" Target="../ink/ink427.xml"/><Relationship Id="rId47" Type="http://schemas.openxmlformats.org/officeDocument/2006/relationships/image" Target="../media/image316.png"/><Relationship Id="rId68" Type="http://schemas.openxmlformats.org/officeDocument/2006/relationships/customXml" Target="../ink/ink334.xml"/><Relationship Id="rId89" Type="http://schemas.openxmlformats.org/officeDocument/2006/relationships/image" Target="../media/image337.png"/><Relationship Id="rId112" Type="http://schemas.openxmlformats.org/officeDocument/2006/relationships/customXml" Target="../ink/ink356.xml"/><Relationship Id="rId133" Type="http://schemas.openxmlformats.org/officeDocument/2006/relationships/image" Target="../media/image359.png"/><Relationship Id="rId154" Type="http://schemas.openxmlformats.org/officeDocument/2006/relationships/customXml" Target="../ink/ink377.xml"/><Relationship Id="rId175" Type="http://schemas.openxmlformats.org/officeDocument/2006/relationships/image" Target="../media/image379.png"/><Relationship Id="rId196" Type="http://schemas.openxmlformats.org/officeDocument/2006/relationships/image" Target="../media/image389.png"/><Relationship Id="rId200" Type="http://schemas.openxmlformats.org/officeDocument/2006/relationships/customXml" Target="../ink/ink401.xml"/><Relationship Id="rId16" Type="http://schemas.openxmlformats.org/officeDocument/2006/relationships/customXml" Target="../ink/ink308.xml"/><Relationship Id="rId221" Type="http://schemas.openxmlformats.org/officeDocument/2006/relationships/image" Target="../media/image401.png"/><Relationship Id="rId242" Type="http://schemas.openxmlformats.org/officeDocument/2006/relationships/customXml" Target="../ink/ink422.xml"/><Relationship Id="rId263" Type="http://schemas.openxmlformats.org/officeDocument/2006/relationships/image" Target="../media/image422.png"/><Relationship Id="rId37" Type="http://schemas.openxmlformats.org/officeDocument/2006/relationships/image" Target="../media/image311.png"/><Relationship Id="rId58" Type="http://schemas.openxmlformats.org/officeDocument/2006/relationships/customXml" Target="../ink/ink329.xml"/><Relationship Id="rId79" Type="http://schemas.openxmlformats.org/officeDocument/2006/relationships/image" Target="../media/image332.png"/><Relationship Id="rId102" Type="http://schemas.openxmlformats.org/officeDocument/2006/relationships/customXml" Target="../ink/ink351.xml"/><Relationship Id="rId123" Type="http://schemas.openxmlformats.org/officeDocument/2006/relationships/image" Target="../media/image354.png"/><Relationship Id="rId144" Type="http://schemas.openxmlformats.org/officeDocument/2006/relationships/customXml" Target="../ink/ink372.xml"/><Relationship Id="rId90" Type="http://schemas.openxmlformats.org/officeDocument/2006/relationships/customXml" Target="../ink/ink345.xml"/><Relationship Id="rId165" Type="http://schemas.openxmlformats.org/officeDocument/2006/relationships/image" Target="../media/image29.png"/><Relationship Id="rId186" Type="http://schemas.openxmlformats.org/officeDocument/2006/relationships/customXml" Target="../ink/ink393.xml"/><Relationship Id="rId211" Type="http://schemas.openxmlformats.org/officeDocument/2006/relationships/image" Target="../media/image396.png"/><Relationship Id="rId232" Type="http://schemas.openxmlformats.org/officeDocument/2006/relationships/customXml" Target="../ink/ink417.xml"/><Relationship Id="rId253" Type="http://schemas.openxmlformats.org/officeDocument/2006/relationships/image" Target="../media/image417.png"/><Relationship Id="rId27" Type="http://schemas.openxmlformats.org/officeDocument/2006/relationships/image" Target="../media/image306.png"/><Relationship Id="rId48" Type="http://schemas.openxmlformats.org/officeDocument/2006/relationships/customXml" Target="../ink/ink324.xml"/><Relationship Id="rId69" Type="http://schemas.openxmlformats.org/officeDocument/2006/relationships/image" Target="../media/image327.png"/><Relationship Id="rId113" Type="http://schemas.openxmlformats.org/officeDocument/2006/relationships/image" Target="../media/image349.png"/><Relationship Id="rId134" Type="http://schemas.openxmlformats.org/officeDocument/2006/relationships/customXml" Target="../ink/ink367.xml"/><Relationship Id="rId80" Type="http://schemas.openxmlformats.org/officeDocument/2006/relationships/customXml" Target="../ink/ink340.xml"/><Relationship Id="rId155" Type="http://schemas.openxmlformats.org/officeDocument/2006/relationships/image" Target="../media/image370.png"/><Relationship Id="rId176" Type="http://schemas.openxmlformats.org/officeDocument/2006/relationships/customXml" Target="../ink/ink388.xml"/><Relationship Id="rId197" Type="http://schemas.openxmlformats.org/officeDocument/2006/relationships/customXml" Target="../ink/ink399.xml"/><Relationship Id="rId201" Type="http://schemas.openxmlformats.org/officeDocument/2006/relationships/image" Target="../media/image391.png"/><Relationship Id="rId222" Type="http://schemas.openxmlformats.org/officeDocument/2006/relationships/customXml" Target="../ink/ink412.xml"/><Relationship Id="rId243" Type="http://schemas.openxmlformats.org/officeDocument/2006/relationships/image" Target="../media/image412.png"/><Relationship Id="rId264" Type="http://schemas.openxmlformats.org/officeDocument/2006/relationships/customXml" Target="../ink/ink433.xml"/><Relationship Id="rId17" Type="http://schemas.openxmlformats.org/officeDocument/2006/relationships/image" Target="../media/image301.png"/><Relationship Id="rId38" Type="http://schemas.openxmlformats.org/officeDocument/2006/relationships/customXml" Target="../ink/ink319.xml"/><Relationship Id="rId59" Type="http://schemas.openxmlformats.org/officeDocument/2006/relationships/image" Target="../media/image322.png"/><Relationship Id="rId103" Type="http://schemas.openxmlformats.org/officeDocument/2006/relationships/image" Target="../media/image344.png"/><Relationship Id="rId124" Type="http://schemas.openxmlformats.org/officeDocument/2006/relationships/customXml" Target="../ink/ink362.xml"/><Relationship Id="rId70" Type="http://schemas.openxmlformats.org/officeDocument/2006/relationships/customXml" Target="../ink/ink335.xml"/><Relationship Id="rId91" Type="http://schemas.openxmlformats.org/officeDocument/2006/relationships/image" Target="../media/image338.png"/><Relationship Id="rId145" Type="http://schemas.openxmlformats.org/officeDocument/2006/relationships/image" Target="../media/image365.png"/><Relationship Id="rId166" Type="http://schemas.openxmlformats.org/officeDocument/2006/relationships/customXml" Target="../ink/ink383.xml"/><Relationship Id="rId187" Type="http://schemas.openxmlformats.org/officeDocument/2006/relationships/customXml" Target="../ink/ink394.xml"/><Relationship Id="rId1" Type="http://schemas.openxmlformats.org/officeDocument/2006/relationships/slideLayout" Target="../slideLayouts/slideLayout9.xml"/><Relationship Id="rId212" Type="http://schemas.openxmlformats.org/officeDocument/2006/relationships/customXml" Target="../ink/ink407.xml"/><Relationship Id="rId233" Type="http://schemas.openxmlformats.org/officeDocument/2006/relationships/image" Target="../media/image407.png"/><Relationship Id="rId254" Type="http://schemas.openxmlformats.org/officeDocument/2006/relationships/customXml" Target="../ink/ink428.xml"/><Relationship Id="rId28" Type="http://schemas.openxmlformats.org/officeDocument/2006/relationships/customXml" Target="../ink/ink314.xml"/><Relationship Id="rId49" Type="http://schemas.openxmlformats.org/officeDocument/2006/relationships/image" Target="../media/image317.png"/><Relationship Id="rId114" Type="http://schemas.openxmlformats.org/officeDocument/2006/relationships/customXml" Target="../ink/ink357.xml"/><Relationship Id="rId60" Type="http://schemas.openxmlformats.org/officeDocument/2006/relationships/customXml" Target="../ink/ink330.xml"/><Relationship Id="rId81" Type="http://schemas.openxmlformats.org/officeDocument/2006/relationships/image" Target="../media/image333.png"/><Relationship Id="rId135" Type="http://schemas.openxmlformats.org/officeDocument/2006/relationships/image" Target="../media/image360.png"/><Relationship Id="rId156" Type="http://schemas.openxmlformats.org/officeDocument/2006/relationships/customXml" Target="../ink/ink378.xml"/><Relationship Id="rId177" Type="http://schemas.openxmlformats.org/officeDocument/2006/relationships/image" Target="../media/image380.png"/><Relationship Id="rId198" Type="http://schemas.openxmlformats.org/officeDocument/2006/relationships/image" Target="../media/image390.png"/><Relationship Id="rId202" Type="http://schemas.openxmlformats.org/officeDocument/2006/relationships/customXml" Target="../ink/ink402.xml"/><Relationship Id="rId223" Type="http://schemas.openxmlformats.org/officeDocument/2006/relationships/image" Target="../media/image402.png"/><Relationship Id="rId244" Type="http://schemas.openxmlformats.org/officeDocument/2006/relationships/customXml" Target="../ink/ink423.xml"/><Relationship Id="rId18" Type="http://schemas.openxmlformats.org/officeDocument/2006/relationships/customXml" Target="../ink/ink309.xml"/><Relationship Id="rId39" Type="http://schemas.openxmlformats.org/officeDocument/2006/relationships/image" Target="../media/image312.png"/><Relationship Id="rId265" Type="http://schemas.openxmlformats.org/officeDocument/2006/relationships/image" Target="../media/image423.png"/><Relationship Id="rId50" Type="http://schemas.openxmlformats.org/officeDocument/2006/relationships/customXml" Target="../ink/ink325.xml"/><Relationship Id="rId104" Type="http://schemas.openxmlformats.org/officeDocument/2006/relationships/customXml" Target="../ink/ink352.xml"/><Relationship Id="rId125" Type="http://schemas.openxmlformats.org/officeDocument/2006/relationships/image" Target="../media/image355.png"/><Relationship Id="rId146" Type="http://schemas.openxmlformats.org/officeDocument/2006/relationships/customXml" Target="../ink/ink373.xml"/><Relationship Id="rId167" Type="http://schemas.openxmlformats.org/officeDocument/2006/relationships/image" Target="../media/image375.png"/><Relationship Id="rId188" Type="http://schemas.openxmlformats.org/officeDocument/2006/relationships/image" Target="../media/image385.png"/><Relationship Id="rId71" Type="http://schemas.openxmlformats.org/officeDocument/2006/relationships/image" Target="../media/image328.png"/><Relationship Id="rId92" Type="http://schemas.openxmlformats.org/officeDocument/2006/relationships/customXml" Target="../ink/ink346.xml"/><Relationship Id="rId213" Type="http://schemas.openxmlformats.org/officeDocument/2006/relationships/image" Target="../media/image397.png"/><Relationship Id="rId234" Type="http://schemas.openxmlformats.org/officeDocument/2006/relationships/customXml" Target="../ink/ink418.xml"/><Relationship Id="rId2" Type="http://schemas.openxmlformats.org/officeDocument/2006/relationships/customXml" Target="../ink/ink301.xml"/><Relationship Id="rId29" Type="http://schemas.openxmlformats.org/officeDocument/2006/relationships/image" Target="../media/image307.png"/><Relationship Id="rId255" Type="http://schemas.openxmlformats.org/officeDocument/2006/relationships/image" Target="../media/image418.png"/><Relationship Id="rId40" Type="http://schemas.openxmlformats.org/officeDocument/2006/relationships/customXml" Target="../ink/ink320.xml"/><Relationship Id="rId115" Type="http://schemas.openxmlformats.org/officeDocument/2006/relationships/image" Target="../media/image350.png"/><Relationship Id="rId136" Type="http://schemas.openxmlformats.org/officeDocument/2006/relationships/customXml" Target="../ink/ink368.xml"/><Relationship Id="rId157" Type="http://schemas.openxmlformats.org/officeDocument/2006/relationships/image" Target="../media/image371.png"/><Relationship Id="rId178" Type="http://schemas.openxmlformats.org/officeDocument/2006/relationships/customXml" Target="../ink/ink389.xml"/><Relationship Id="rId61" Type="http://schemas.openxmlformats.org/officeDocument/2006/relationships/image" Target="../media/image323.png"/><Relationship Id="rId82" Type="http://schemas.openxmlformats.org/officeDocument/2006/relationships/customXml" Target="../ink/ink341.xml"/><Relationship Id="rId199" Type="http://schemas.openxmlformats.org/officeDocument/2006/relationships/customXml" Target="../ink/ink400.xml"/><Relationship Id="rId203" Type="http://schemas.openxmlformats.org/officeDocument/2006/relationships/image" Target="../media/image392.png"/><Relationship Id="rId19" Type="http://schemas.openxmlformats.org/officeDocument/2006/relationships/image" Target="../media/image302.png"/><Relationship Id="rId224" Type="http://schemas.openxmlformats.org/officeDocument/2006/relationships/customXml" Target="../ink/ink413.xml"/><Relationship Id="rId245" Type="http://schemas.openxmlformats.org/officeDocument/2006/relationships/image" Target="../media/image413.png"/><Relationship Id="rId266" Type="http://schemas.openxmlformats.org/officeDocument/2006/relationships/customXml" Target="../ink/ink434.xml"/><Relationship Id="rId30" Type="http://schemas.openxmlformats.org/officeDocument/2006/relationships/customXml" Target="../ink/ink315.xml"/><Relationship Id="rId105" Type="http://schemas.openxmlformats.org/officeDocument/2006/relationships/image" Target="../media/image345.png"/><Relationship Id="rId126" Type="http://schemas.openxmlformats.org/officeDocument/2006/relationships/customXml" Target="../ink/ink363.xml"/><Relationship Id="rId147" Type="http://schemas.openxmlformats.org/officeDocument/2006/relationships/image" Target="../media/image366.png"/><Relationship Id="rId168" Type="http://schemas.openxmlformats.org/officeDocument/2006/relationships/customXml" Target="../ink/ink384.xml"/><Relationship Id="rId51" Type="http://schemas.openxmlformats.org/officeDocument/2006/relationships/image" Target="../media/image318.png"/><Relationship Id="rId72" Type="http://schemas.openxmlformats.org/officeDocument/2006/relationships/customXml" Target="../ink/ink336.xml"/><Relationship Id="rId93" Type="http://schemas.openxmlformats.org/officeDocument/2006/relationships/image" Target="../media/image339.png"/><Relationship Id="rId189" Type="http://schemas.openxmlformats.org/officeDocument/2006/relationships/customXml" Target="../ink/ink395.xml"/><Relationship Id="rId3" Type="http://schemas.openxmlformats.org/officeDocument/2006/relationships/image" Target="../media/image294.png"/><Relationship Id="rId214" Type="http://schemas.openxmlformats.org/officeDocument/2006/relationships/customXml" Target="../ink/ink408.xml"/><Relationship Id="rId235" Type="http://schemas.openxmlformats.org/officeDocument/2006/relationships/image" Target="../media/image408.png"/><Relationship Id="rId256" Type="http://schemas.openxmlformats.org/officeDocument/2006/relationships/customXml" Target="../ink/ink429.xml"/><Relationship Id="rId116" Type="http://schemas.openxmlformats.org/officeDocument/2006/relationships/customXml" Target="../ink/ink358.xml"/><Relationship Id="rId137" Type="http://schemas.openxmlformats.org/officeDocument/2006/relationships/image" Target="../media/image361.png"/><Relationship Id="rId158" Type="http://schemas.openxmlformats.org/officeDocument/2006/relationships/customXml" Target="../ink/ink379.xml"/><Relationship Id="rId20" Type="http://schemas.openxmlformats.org/officeDocument/2006/relationships/customXml" Target="../ink/ink310.xml"/><Relationship Id="rId41" Type="http://schemas.openxmlformats.org/officeDocument/2006/relationships/image" Target="../media/image313.png"/><Relationship Id="rId62" Type="http://schemas.openxmlformats.org/officeDocument/2006/relationships/customXml" Target="../ink/ink331.xml"/><Relationship Id="rId83" Type="http://schemas.openxmlformats.org/officeDocument/2006/relationships/image" Target="../media/image334.png"/><Relationship Id="rId179" Type="http://schemas.openxmlformats.org/officeDocument/2006/relationships/image" Target="../media/image381.png"/><Relationship Id="rId190" Type="http://schemas.openxmlformats.org/officeDocument/2006/relationships/image" Target="../media/image386.png"/><Relationship Id="rId204" Type="http://schemas.openxmlformats.org/officeDocument/2006/relationships/customXml" Target="../ink/ink403.xml"/><Relationship Id="rId225" Type="http://schemas.openxmlformats.org/officeDocument/2006/relationships/image" Target="../media/image403.png"/><Relationship Id="rId246" Type="http://schemas.openxmlformats.org/officeDocument/2006/relationships/customXml" Target="../ink/ink424.xml"/><Relationship Id="rId267" Type="http://schemas.openxmlformats.org/officeDocument/2006/relationships/image" Target="../media/image424.png"/><Relationship Id="rId106" Type="http://schemas.openxmlformats.org/officeDocument/2006/relationships/customXml" Target="../ink/ink353.xml"/><Relationship Id="rId127" Type="http://schemas.openxmlformats.org/officeDocument/2006/relationships/image" Target="../media/image356.png"/><Relationship Id="rId10" Type="http://schemas.openxmlformats.org/officeDocument/2006/relationships/customXml" Target="../ink/ink305.xml"/><Relationship Id="rId31" Type="http://schemas.openxmlformats.org/officeDocument/2006/relationships/image" Target="../media/image308.png"/><Relationship Id="rId52" Type="http://schemas.openxmlformats.org/officeDocument/2006/relationships/customXml" Target="../ink/ink326.xml"/><Relationship Id="rId73" Type="http://schemas.openxmlformats.org/officeDocument/2006/relationships/image" Target="../media/image329.png"/><Relationship Id="rId94" Type="http://schemas.openxmlformats.org/officeDocument/2006/relationships/customXml" Target="../ink/ink347.xml"/><Relationship Id="rId148" Type="http://schemas.openxmlformats.org/officeDocument/2006/relationships/customXml" Target="../ink/ink374.xml"/><Relationship Id="rId169" Type="http://schemas.openxmlformats.org/officeDocument/2006/relationships/image" Target="../media/image376.png"/><Relationship Id="rId4" Type="http://schemas.openxmlformats.org/officeDocument/2006/relationships/customXml" Target="../ink/ink302.xml"/><Relationship Id="rId180" Type="http://schemas.openxmlformats.org/officeDocument/2006/relationships/customXml" Target="../ink/ink390.xml"/><Relationship Id="rId215" Type="http://schemas.openxmlformats.org/officeDocument/2006/relationships/image" Target="../media/image398.png"/><Relationship Id="rId236" Type="http://schemas.openxmlformats.org/officeDocument/2006/relationships/customXml" Target="../ink/ink419.xml"/><Relationship Id="rId257" Type="http://schemas.openxmlformats.org/officeDocument/2006/relationships/image" Target="../media/image419.png"/><Relationship Id="rId42" Type="http://schemas.openxmlformats.org/officeDocument/2006/relationships/customXml" Target="../ink/ink321.xml"/><Relationship Id="rId84" Type="http://schemas.openxmlformats.org/officeDocument/2006/relationships/customXml" Target="../ink/ink342.xml"/><Relationship Id="rId138" Type="http://schemas.openxmlformats.org/officeDocument/2006/relationships/customXml" Target="../ink/ink369.xml"/><Relationship Id="rId191" Type="http://schemas.openxmlformats.org/officeDocument/2006/relationships/customXml" Target="../ink/ink396.xml"/><Relationship Id="rId205" Type="http://schemas.openxmlformats.org/officeDocument/2006/relationships/image" Target="../media/image393.png"/><Relationship Id="rId247" Type="http://schemas.openxmlformats.org/officeDocument/2006/relationships/image" Target="../media/image41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2.png"/><Relationship Id="rId21" Type="http://schemas.openxmlformats.org/officeDocument/2006/relationships/image" Target="../media/image434.png"/><Relationship Id="rId42" Type="http://schemas.openxmlformats.org/officeDocument/2006/relationships/customXml" Target="../ink/ink455.xml"/><Relationship Id="rId63" Type="http://schemas.openxmlformats.org/officeDocument/2006/relationships/image" Target="../media/image455.png"/><Relationship Id="rId84" Type="http://schemas.openxmlformats.org/officeDocument/2006/relationships/customXml" Target="../ink/ink476.xml"/><Relationship Id="rId138" Type="http://schemas.openxmlformats.org/officeDocument/2006/relationships/customXml" Target="../ink/ink503.xml"/><Relationship Id="rId159" Type="http://schemas.openxmlformats.org/officeDocument/2006/relationships/image" Target="../media/image503.png"/><Relationship Id="rId107" Type="http://schemas.openxmlformats.org/officeDocument/2006/relationships/image" Target="../media/image477.png"/><Relationship Id="rId11" Type="http://schemas.openxmlformats.org/officeDocument/2006/relationships/image" Target="../media/image429.png"/><Relationship Id="rId32" Type="http://schemas.openxmlformats.org/officeDocument/2006/relationships/customXml" Target="../ink/ink450.xml"/><Relationship Id="rId53" Type="http://schemas.openxmlformats.org/officeDocument/2006/relationships/image" Target="../media/image450.png"/><Relationship Id="rId74" Type="http://schemas.openxmlformats.org/officeDocument/2006/relationships/customXml" Target="../ink/ink471.xml"/><Relationship Id="rId128" Type="http://schemas.openxmlformats.org/officeDocument/2006/relationships/customXml" Target="../ink/ink498.xml"/><Relationship Id="rId149" Type="http://schemas.openxmlformats.org/officeDocument/2006/relationships/image" Target="../media/image498.png"/><Relationship Id="rId5" Type="http://schemas.openxmlformats.org/officeDocument/2006/relationships/image" Target="../media/image426.png"/><Relationship Id="rId95" Type="http://schemas.openxmlformats.org/officeDocument/2006/relationships/image" Target="../media/image471.png"/><Relationship Id="rId160" Type="http://schemas.openxmlformats.org/officeDocument/2006/relationships/customXml" Target="../ink/ink514.xml"/><Relationship Id="rId22" Type="http://schemas.openxmlformats.org/officeDocument/2006/relationships/customXml" Target="../ink/ink445.xml"/><Relationship Id="rId43" Type="http://schemas.openxmlformats.org/officeDocument/2006/relationships/image" Target="../media/image445.png"/><Relationship Id="rId64" Type="http://schemas.openxmlformats.org/officeDocument/2006/relationships/customXml" Target="../ink/ink466.xml"/><Relationship Id="rId118" Type="http://schemas.openxmlformats.org/officeDocument/2006/relationships/customXml" Target="../ink/ink493.xml"/><Relationship Id="rId139" Type="http://schemas.openxmlformats.org/officeDocument/2006/relationships/image" Target="../media/image493.png"/><Relationship Id="rId85" Type="http://schemas.openxmlformats.org/officeDocument/2006/relationships/image" Target="../media/image466.png"/><Relationship Id="rId150" Type="http://schemas.openxmlformats.org/officeDocument/2006/relationships/customXml" Target="../ink/ink509.xml"/><Relationship Id="rId12" Type="http://schemas.openxmlformats.org/officeDocument/2006/relationships/customXml" Target="../ink/ink440.xml"/><Relationship Id="rId17" Type="http://schemas.openxmlformats.org/officeDocument/2006/relationships/image" Target="../media/image432.png"/><Relationship Id="rId33" Type="http://schemas.openxmlformats.org/officeDocument/2006/relationships/image" Target="../media/image440.png"/><Relationship Id="rId38" Type="http://schemas.openxmlformats.org/officeDocument/2006/relationships/customXml" Target="../ink/ink453.xml"/><Relationship Id="rId59" Type="http://schemas.openxmlformats.org/officeDocument/2006/relationships/image" Target="../media/image453.png"/><Relationship Id="rId103" Type="http://schemas.openxmlformats.org/officeDocument/2006/relationships/image" Target="../media/image475.png"/><Relationship Id="rId108" Type="http://schemas.openxmlformats.org/officeDocument/2006/relationships/customXml" Target="../ink/ink488.xml"/><Relationship Id="rId124" Type="http://schemas.openxmlformats.org/officeDocument/2006/relationships/customXml" Target="../ink/ink496.xml"/><Relationship Id="rId129" Type="http://schemas.openxmlformats.org/officeDocument/2006/relationships/image" Target="../media/image488.png"/><Relationship Id="rId54" Type="http://schemas.openxmlformats.org/officeDocument/2006/relationships/customXml" Target="../ink/ink461.xml"/><Relationship Id="rId70" Type="http://schemas.openxmlformats.org/officeDocument/2006/relationships/customXml" Target="../ink/ink469.xml"/><Relationship Id="rId75" Type="http://schemas.openxmlformats.org/officeDocument/2006/relationships/image" Target="../media/image461.png"/><Relationship Id="rId91" Type="http://schemas.openxmlformats.org/officeDocument/2006/relationships/image" Target="../media/image469.png"/><Relationship Id="rId96" Type="http://schemas.openxmlformats.org/officeDocument/2006/relationships/customXml" Target="../ink/ink482.xml"/><Relationship Id="rId140" Type="http://schemas.openxmlformats.org/officeDocument/2006/relationships/customXml" Target="../ink/ink504.xml"/><Relationship Id="rId145" Type="http://schemas.openxmlformats.org/officeDocument/2006/relationships/image" Target="../media/image496.png"/><Relationship Id="rId161" Type="http://schemas.openxmlformats.org/officeDocument/2006/relationships/image" Target="../media/image504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437.xml"/><Relationship Id="rId23" Type="http://schemas.openxmlformats.org/officeDocument/2006/relationships/image" Target="../media/image435.png"/><Relationship Id="rId28" Type="http://schemas.openxmlformats.org/officeDocument/2006/relationships/customXml" Target="../ink/ink448.xml"/><Relationship Id="rId49" Type="http://schemas.openxmlformats.org/officeDocument/2006/relationships/image" Target="../media/image448.png"/><Relationship Id="rId114" Type="http://schemas.openxmlformats.org/officeDocument/2006/relationships/customXml" Target="../ink/ink491.xml"/><Relationship Id="rId119" Type="http://schemas.openxmlformats.org/officeDocument/2006/relationships/image" Target="../media/image483.png"/><Relationship Id="rId44" Type="http://schemas.openxmlformats.org/officeDocument/2006/relationships/customXml" Target="../ink/ink456.xml"/><Relationship Id="rId60" Type="http://schemas.openxmlformats.org/officeDocument/2006/relationships/customXml" Target="../ink/ink464.xml"/><Relationship Id="rId65" Type="http://schemas.openxmlformats.org/officeDocument/2006/relationships/image" Target="../media/image456.png"/><Relationship Id="rId81" Type="http://schemas.openxmlformats.org/officeDocument/2006/relationships/image" Target="../media/image464.png"/><Relationship Id="rId86" Type="http://schemas.openxmlformats.org/officeDocument/2006/relationships/customXml" Target="../ink/ink477.xml"/><Relationship Id="rId130" Type="http://schemas.openxmlformats.org/officeDocument/2006/relationships/customXml" Target="../ink/ink499.xml"/><Relationship Id="rId135" Type="http://schemas.openxmlformats.org/officeDocument/2006/relationships/image" Target="../media/image491.png"/><Relationship Id="rId151" Type="http://schemas.openxmlformats.org/officeDocument/2006/relationships/image" Target="../media/image499.png"/><Relationship Id="rId156" Type="http://schemas.openxmlformats.org/officeDocument/2006/relationships/customXml" Target="../ink/ink512.xml"/><Relationship Id="rId13" Type="http://schemas.openxmlformats.org/officeDocument/2006/relationships/image" Target="../media/image430.png"/><Relationship Id="rId18" Type="http://schemas.openxmlformats.org/officeDocument/2006/relationships/customXml" Target="../ink/ink443.xml"/><Relationship Id="rId39" Type="http://schemas.openxmlformats.org/officeDocument/2006/relationships/image" Target="../media/image443.png"/><Relationship Id="rId109" Type="http://schemas.openxmlformats.org/officeDocument/2006/relationships/image" Target="../media/image478.png"/><Relationship Id="rId34" Type="http://schemas.openxmlformats.org/officeDocument/2006/relationships/customXml" Target="../ink/ink451.xml"/><Relationship Id="rId50" Type="http://schemas.openxmlformats.org/officeDocument/2006/relationships/customXml" Target="../ink/ink459.xml"/><Relationship Id="rId55" Type="http://schemas.openxmlformats.org/officeDocument/2006/relationships/image" Target="../media/image451.png"/><Relationship Id="rId76" Type="http://schemas.openxmlformats.org/officeDocument/2006/relationships/customXml" Target="../ink/ink472.xml"/><Relationship Id="rId97" Type="http://schemas.openxmlformats.org/officeDocument/2006/relationships/image" Target="../media/image472.png"/><Relationship Id="rId104" Type="http://schemas.openxmlformats.org/officeDocument/2006/relationships/customXml" Target="../ink/ink486.xml"/><Relationship Id="rId120" Type="http://schemas.openxmlformats.org/officeDocument/2006/relationships/customXml" Target="../ink/ink494.xml"/><Relationship Id="rId125" Type="http://schemas.openxmlformats.org/officeDocument/2006/relationships/image" Target="../media/image486.png"/><Relationship Id="rId141" Type="http://schemas.openxmlformats.org/officeDocument/2006/relationships/image" Target="../media/image494.png"/><Relationship Id="rId146" Type="http://schemas.openxmlformats.org/officeDocument/2006/relationships/customXml" Target="../ink/ink507.xml"/><Relationship Id="rId7" Type="http://schemas.openxmlformats.org/officeDocument/2006/relationships/image" Target="../media/image427.png"/><Relationship Id="rId71" Type="http://schemas.openxmlformats.org/officeDocument/2006/relationships/image" Target="../media/image459.png"/><Relationship Id="rId92" Type="http://schemas.openxmlformats.org/officeDocument/2006/relationships/customXml" Target="../ink/ink480.xml"/><Relationship Id="rId2" Type="http://schemas.openxmlformats.org/officeDocument/2006/relationships/customXml" Target="../ink/ink435.xml"/><Relationship Id="rId29" Type="http://schemas.openxmlformats.org/officeDocument/2006/relationships/image" Target="../media/image438.png"/><Relationship Id="rId24" Type="http://schemas.openxmlformats.org/officeDocument/2006/relationships/customXml" Target="../ink/ink446.xml"/><Relationship Id="rId40" Type="http://schemas.openxmlformats.org/officeDocument/2006/relationships/customXml" Target="../ink/ink454.xml"/><Relationship Id="rId45" Type="http://schemas.openxmlformats.org/officeDocument/2006/relationships/image" Target="../media/image446.png"/><Relationship Id="rId66" Type="http://schemas.openxmlformats.org/officeDocument/2006/relationships/customXml" Target="../ink/ink467.xml"/><Relationship Id="rId87" Type="http://schemas.openxmlformats.org/officeDocument/2006/relationships/image" Target="../media/image467.png"/><Relationship Id="rId110" Type="http://schemas.openxmlformats.org/officeDocument/2006/relationships/customXml" Target="../ink/ink489.xml"/><Relationship Id="rId115" Type="http://schemas.openxmlformats.org/officeDocument/2006/relationships/image" Target="../media/image481.png"/><Relationship Id="rId131" Type="http://schemas.openxmlformats.org/officeDocument/2006/relationships/image" Target="../media/image489.png"/><Relationship Id="rId136" Type="http://schemas.openxmlformats.org/officeDocument/2006/relationships/customXml" Target="../ink/ink502.xml"/><Relationship Id="rId157" Type="http://schemas.openxmlformats.org/officeDocument/2006/relationships/image" Target="../media/image502.png"/><Relationship Id="rId61" Type="http://schemas.openxmlformats.org/officeDocument/2006/relationships/image" Target="../media/image454.png"/><Relationship Id="rId82" Type="http://schemas.openxmlformats.org/officeDocument/2006/relationships/customXml" Target="../ink/ink475.xml"/><Relationship Id="rId152" Type="http://schemas.openxmlformats.org/officeDocument/2006/relationships/customXml" Target="../ink/ink510.xml"/><Relationship Id="rId19" Type="http://schemas.openxmlformats.org/officeDocument/2006/relationships/image" Target="../media/image433.png"/><Relationship Id="rId14" Type="http://schemas.openxmlformats.org/officeDocument/2006/relationships/customXml" Target="../ink/ink441.xml"/><Relationship Id="rId30" Type="http://schemas.openxmlformats.org/officeDocument/2006/relationships/customXml" Target="../ink/ink449.xml"/><Relationship Id="rId35" Type="http://schemas.openxmlformats.org/officeDocument/2006/relationships/image" Target="../media/image441.png"/><Relationship Id="rId56" Type="http://schemas.openxmlformats.org/officeDocument/2006/relationships/customXml" Target="../ink/ink462.xml"/><Relationship Id="rId77" Type="http://schemas.openxmlformats.org/officeDocument/2006/relationships/image" Target="../media/image462.png"/><Relationship Id="rId100" Type="http://schemas.openxmlformats.org/officeDocument/2006/relationships/customXml" Target="../ink/ink484.xml"/><Relationship Id="rId105" Type="http://schemas.openxmlformats.org/officeDocument/2006/relationships/image" Target="../media/image476.png"/><Relationship Id="rId126" Type="http://schemas.openxmlformats.org/officeDocument/2006/relationships/customXml" Target="../ink/ink497.xml"/><Relationship Id="rId147" Type="http://schemas.openxmlformats.org/officeDocument/2006/relationships/image" Target="../media/image497.png"/><Relationship Id="rId8" Type="http://schemas.openxmlformats.org/officeDocument/2006/relationships/customXml" Target="../ink/ink438.xml"/><Relationship Id="rId51" Type="http://schemas.openxmlformats.org/officeDocument/2006/relationships/image" Target="../media/image449.png"/><Relationship Id="rId72" Type="http://schemas.openxmlformats.org/officeDocument/2006/relationships/customXml" Target="../ink/ink470.xml"/><Relationship Id="rId93" Type="http://schemas.openxmlformats.org/officeDocument/2006/relationships/image" Target="../media/image470.png"/><Relationship Id="rId98" Type="http://schemas.openxmlformats.org/officeDocument/2006/relationships/customXml" Target="../ink/ink483.xml"/><Relationship Id="rId121" Type="http://schemas.openxmlformats.org/officeDocument/2006/relationships/image" Target="../media/image484.png"/><Relationship Id="rId142" Type="http://schemas.openxmlformats.org/officeDocument/2006/relationships/customXml" Target="../ink/ink505.xml"/><Relationship Id="rId3" Type="http://schemas.openxmlformats.org/officeDocument/2006/relationships/image" Target="../media/image425.png"/><Relationship Id="rId25" Type="http://schemas.openxmlformats.org/officeDocument/2006/relationships/image" Target="../media/image436.png"/><Relationship Id="rId46" Type="http://schemas.openxmlformats.org/officeDocument/2006/relationships/customXml" Target="../ink/ink457.xml"/><Relationship Id="rId67" Type="http://schemas.openxmlformats.org/officeDocument/2006/relationships/image" Target="../media/image457.png"/><Relationship Id="rId116" Type="http://schemas.openxmlformats.org/officeDocument/2006/relationships/customXml" Target="../ink/ink492.xml"/><Relationship Id="rId137" Type="http://schemas.openxmlformats.org/officeDocument/2006/relationships/image" Target="../media/image492.png"/><Relationship Id="rId158" Type="http://schemas.openxmlformats.org/officeDocument/2006/relationships/customXml" Target="../ink/ink513.xml"/><Relationship Id="rId20" Type="http://schemas.openxmlformats.org/officeDocument/2006/relationships/customXml" Target="../ink/ink444.xml"/><Relationship Id="rId41" Type="http://schemas.openxmlformats.org/officeDocument/2006/relationships/image" Target="../media/image444.png"/><Relationship Id="rId62" Type="http://schemas.openxmlformats.org/officeDocument/2006/relationships/customXml" Target="../ink/ink465.xml"/><Relationship Id="rId83" Type="http://schemas.openxmlformats.org/officeDocument/2006/relationships/image" Target="../media/image465.png"/><Relationship Id="rId88" Type="http://schemas.openxmlformats.org/officeDocument/2006/relationships/customXml" Target="../ink/ink478.xml"/><Relationship Id="rId111" Type="http://schemas.openxmlformats.org/officeDocument/2006/relationships/image" Target="../media/image479.png"/><Relationship Id="rId132" Type="http://schemas.openxmlformats.org/officeDocument/2006/relationships/customXml" Target="../ink/ink500.xml"/><Relationship Id="rId153" Type="http://schemas.openxmlformats.org/officeDocument/2006/relationships/image" Target="../media/image500.png"/><Relationship Id="rId15" Type="http://schemas.openxmlformats.org/officeDocument/2006/relationships/image" Target="../media/image431.png"/><Relationship Id="rId36" Type="http://schemas.openxmlformats.org/officeDocument/2006/relationships/customXml" Target="../ink/ink452.xml"/><Relationship Id="rId57" Type="http://schemas.openxmlformats.org/officeDocument/2006/relationships/image" Target="../media/image452.png"/><Relationship Id="rId106" Type="http://schemas.openxmlformats.org/officeDocument/2006/relationships/customXml" Target="../ink/ink487.xml"/><Relationship Id="rId127" Type="http://schemas.openxmlformats.org/officeDocument/2006/relationships/image" Target="../media/image487.png"/><Relationship Id="rId10" Type="http://schemas.openxmlformats.org/officeDocument/2006/relationships/customXml" Target="../ink/ink439.xml"/><Relationship Id="rId31" Type="http://schemas.openxmlformats.org/officeDocument/2006/relationships/image" Target="../media/image439.png"/><Relationship Id="rId52" Type="http://schemas.openxmlformats.org/officeDocument/2006/relationships/customXml" Target="../ink/ink460.xml"/><Relationship Id="rId73" Type="http://schemas.openxmlformats.org/officeDocument/2006/relationships/image" Target="../media/image460.png"/><Relationship Id="rId78" Type="http://schemas.openxmlformats.org/officeDocument/2006/relationships/customXml" Target="../ink/ink473.xml"/><Relationship Id="rId94" Type="http://schemas.openxmlformats.org/officeDocument/2006/relationships/customXml" Target="../ink/ink481.xml"/><Relationship Id="rId99" Type="http://schemas.openxmlformats.org/officeDocument/2006/relationships/image" Target="../media/image473.png"/><Relationship Id="rId101" Type="http://schemas.openxmlformats.org/officeDocument/2006/relationships/image" Target="../media/image474.png"/><Relationship Id="rId122" Type="http://schemas.openxmlformats.org/officeDocument/2006/relationships/customXml" Target="../ink/ink495.xml"/><Relationship Id="rId143" Type="http://schemas.openxmlformats.org/officeDocument/2006/relationships/image" Target="../media/image495.png"/><Relationship Id="rId148" Type="http://schemas.openxmlformats.org/officeDocument/2006/relationships/customXml" Target="../ink/ink508.xml"/><Relationship Id="rId4" Type="http://schemas.openxmlformats.org/officeDocument/2006/relationships/customXml" Target="../ink/ink436.xml"/><Relationship Id="rId9" Type="http://schemas.openxmlformats.org/officeDocument/2006/relationships/image" Target="../media/image428.png"/><Relationship Id="rId26" Type="http://schemas.openxmlformats.org/officeDocument/2006/relationships/customXml" Target="../ink/ink447.xml"/><Relationship Id="rId47" Type="http://schemas.openxmlformats.org/officeDocument/2006/relationships/image" Target="../media/image447.png"/><Relationship Id="rId68" Type="http://schemas.openxmlformats.org/officeDocument/2006/relationships/customXml" Target="../ink/ink468.xml"/><Relationship Id="rId89" Type="http://schemas.openxmlformats.org/officeDocument/2006/relationships/image" Target="../media/image468.png"/><Relationship Id="rId112" Type="http://schemas.openxmlformats.org/officeDocument/2006/relationships/customXml" Target="../ink/ink490.xml"/><Relationship Id="rId133" Type="http://schemas.openxmlformats.org/officeDocument/2006/relationships/image" Target="../media/image490.png"/><Relationship Id="rId154" Type="http://schemas.openxmlformats.org/officeDocument/2006/relationships/customXml" Target="../ink/ink511.xml"/><Relationship Id="rId16" Type="http://schemas.openxmlformats.org/officeDocument/2006/relationships/customXml" Target="../ink/ink442.xml"/><Relationship Id="rId37" Type="http://schemas.openxmlformats.org/officeDocument/2006/relationships/image" Target="../media/image442.png"/><Relationship Id="rId58" Type="http://schemas.openxmlformats.org/officeDocument/2006/relationships/customXml" Target="../ink/ink463.xml"/><Relationship Id="rId79" Type="http://schemas.openxmlformats.org/officeDocument/2006/relationships/image" Target="../media/image463.png"/><Relationship Id="rId102" Type="http://schemas.openxmlformats.org/officeDocument/2006/relationships/customXml" Target="../ink/ink485.xml"/><Relationship Id="rId123" Type="http://schemas.openxmlformats.org/officeDocument/2006/relationships/image" Target="../media/image485.png"/><Relationship Id="rId144" Type="http://schemas.openxmlformats.org/officeDocument/2006/relationships/customXml" Target="../ink/ink506.xml"/><Relationship Id="rId90" Type="http://schemas.openxmlformats.org/officeDocument/2006/relationships/customXml" Target="../ink/ink479.xml"/><Relationship Id="rId27" Type="http://schemas.openxmlformats.org/officeDocument/2006/relationships/image" Target="../media/image437.png"/><Relationship Id="rId48" Type="http://schemas.openxmlformats.org/officeDocument/2006/relationships/customXml" Target="../ink/ink458.xml"/><Relationship Id="rId69" Type="http://schemas.openxmlformats.org/officeDocument/2006/relationships/image" Target="../media/image458.png"/><Relationship Id="rId113" Type="http://schemas.openxmlformats.org/officeDocument/2006/relationships/image" Target="../media/image480.png"/><Relationship Id="rId134" Type="http://schemas.openxmlformats.org/officeDocument/2006/relationships/customXml" Target="../ink/ink501.xml"/><Relationship Id="rId80" Type="http://schemas.openxmlformats.org/officeDocument/2006/relationships/customXml" Target="../ink/ink474.xml"/><Relationship Id="rId155" Type="http://schemas.openxmlformats.org/officeDocument/2006/relationships/image" Target="../media/image5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2BBC20-4EAD-47F8-9E98-4329AB79F90A}"/>
              </a:ext>
            </a:extLst>
          </p:cNvPr>
          <p:cNvGrpSpPr/>
          <p:nvPr/>
        </p:nvGrpSpPr>
        <p:grpSpPr>
          <a:xfrm>
            <a:off x="0" y="1419622"/>
            <a:ext cx="9144000" cy="990968"/>
            <a:chOff x="0" y="1546494"/>
            <a:chExt cx="9144000" cy="864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181F5E-59EC-494D-8B6D-9E3849AFA6BF}"/>
                </a:ext>
              </a:extLst>
            </p:cNvPr>
            <p:cNvSpPr/>
            <p:nvPr/>
          </p:nvSpPr>
          <p:spPr>
            <a:xfrm>
              <a:off x="0" y="1582498"/>
              <a:ext cx="9144000" cy="792088"/>
            </a:xfrm>
            <a:prstGeom prst="rect">
              <a:avLst/>
            </a:prstGeom>
            <a:solidFill>
              <a:schemeClr val="bg1"/>
            </a:solidFill>
            <a:effectLst>
              <a:innerShdw blurRad="114300">
                <a:prstClr val="black"/>
              </a:innerShdw>
            </a:effectLst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en-US" sz="2600" spc="-6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36AF7A-480D-45D5-B74A-2E4F2A05E7FF}"/>
                </a:ext>
              </a:extLst>
            </p:cNvPr>
            <p:cNvSpPr/>
            <p:nvPr/>
          </p:nvSpPr>
          <p:spPr>
            <a:xfrm>
              <a:off x="251520" y="1546494"/>
              <a:ext cx="6552728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000" b="1" spc="150" dirty="0">
                  <a:solidFill>
                    <a:schemeClr val="bg2">
                      <a:lumMod val="1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PYTHON FOR DATA SCIENCE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D11934E-640C-43FD-A937-880D483D3903}"/>
              </a:ext>
            </a:extLst>
          </p:cNvPr>
          <p:cNvSpPr/>
          <p:nvPr/>
        </p:nvSpPr>
        <p:spPr>
          <a:xfrm>
            <a:off x="273872" y="2552586"/>
            <a:ext cx="5766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Introduction to Python for Data Science</a:t>
            </a:r>
          </a:p>
          <a:p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https://www.edx.org/course/introduction-to-python-for-data-science-3</a:t>
            </a:r>
            <a:r>
              <a:rPr lang="en-US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321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53935-C486-4A88-8E17-65C4F120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10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D15551-9D73-4213-9496-31ECE98C38D9}"/>
              </a:ext>
            </a:extLst>
          </p:cNvPr>
          <p:cNvGrpSpPr/>
          <p:nvPr/>
        </p:nvGrpSpPr>
        <p:grpSpPr>
          <a:xfrm>
            <a:off x="239786" y="229880"/>
            <a:ext cx="1154520" cy="416880"/>
            <a:chOff x="239786" y="229880"/>
            <a:chExt cx="1154520" cy="41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8425D66-CE87-4F27-8EA4-CE3A7CC3F283}"/>
                    </a:ext>
                  </a:extLst>
                </p14:cNvPr>
                <p14:cNvContentPartPr/>
                <p14:nvPr/>
              </p14:nvContentPartPr>
              <p14:xfrm>
                <a:off x="240506" y="229880"/>
                <a:ext cx="180000" cy="259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8425D66-CE87-4F27-8EA4-CE3A7CC3F2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506" y="220880"/>
                  <a:ext cx="197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E564CB5-331F-4320-9949-FE5AF4323096}"/>
                    </a:ext>
                  </a:extLst>
                </p14:cNvPr>
                <p14:cNvContentPartPr/>
                <p14:nvPr/>
              </p14:nvContentPartPr>
              <p14:xfrm>
                <a:off x="239786" y="359120"/>
                <a:ext cx="159120" cy="248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E564CB5-331F-4320-9949-FE5AF43230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786" y="350120"/>
                  <a:ext cx="176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E4514E-9F8F-447D-A635-6E5C02C9414F}"/>
                    </a:ext>
                  </a:extLst>
                </p14:cNvPr>
                <p14:cNvContentPartPr/>
                <p14:nvPr/>
              </p14:nvContentPartPr>
              <p14:xfrm>
                <a:off x="480626" y="379280"/>
                <a:ext cx="94320" cy="105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E4514E-9F8F-447D-A635-6E5C02C941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626" y="370280"/>
                  <a:ext cx="111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18A019F-FF3D-4A45-AC68-D55BB89C822A}"/>
                    </a:ext>
                  </a:extLst>
                </p14:cNvPr>
                <p14:cNvContentPartPr/>
                <p14:nvPr/>
              </p14:nvContentPartPr>
              <p14:xfrm>
                <a:off x="614186" y="388640"/>
                <a:ext cx="102600" cy="79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18A019F-FF3D-4A45-AC68-D55BB89C82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5186" y="379640"/>
                  <a:ext cx="120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C4890B-E76D-4184-A4D8-4100186C875F}"/>
                    </a:ext>
                  </a:extLst>
                </p14:cNvPr>
                <p14:cNvContentPartPr/>
                <p14:nvPr/>
              </p14:nvContentPartPr>
              <p14:xfrm>
                <a:off x="823346" y="397280"/>
                <a:ext cx="296280" cy="24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C4890B-E76D-4184-A4D8-4100186C87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706" y="388640"/>
                  <a:ext cx="313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ED1F51-17E2-4404-B710-BA413D48700E}"/>
                    </a:ext>
                  </a:extLst>
                </p14:cNvPr>
                <p14:cNvContentPartPr/>
                <p14:nvPr/>
              </p14:nvContentPartPr>
              <p14:xfrm>
                <a:off x="1186946" y="335360"/>
                <a:ext cx="46080" cy="12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ED1F51-17E2-4404-B710-BA413D4870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7946" y="326360"/>
                  <a:ext cx="63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509077-28A3-4DC5-8566-6A45FD22BF5B}"/>
                    </a:ext>
                  </a:extLst>
                </p14:cNvPr>
                <p14:cNvContentPartPr/>
                <p14:nvPr/>
              </p14:nvContentPartPr>
              <p14:xfrm>
                <a:off x="1393226" y="386120"/>
                <a:ext cx="1080" cy="1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509077-28A3-4DC5-8566-6A45FD22BF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4586" y="377120"/>
                  <a:ext cx="18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0F8868-6C8A-46D5-8319-E0B079D36052}"/>
                    </a:ext>
                  </a:extLst>
                </p14:cNvPr>
                <p14:cNvContentPartPr/>
                <p14:nvPr/>
              </p14:nvContentPartPr>
              <p14:xfrm>
                <a:off x="1366946" y="530480"/>
                <a:ext cx="360" cy="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0F8868-6C8A-46D5-8319-E0B079D360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7946" y="521840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2638D1-C423-4C17-9788-A8C1219EDF39}"/>
              </a:ext>
            </a:extLst>
          </p:cNvPr>
          <p:cNvGrpSpPr/>
          <p:nvPr/>
        </p:nvGrpSpPr>
        <p:grpSpPr>
          <a:xfrm>
            <a:off x="886706" y="878960"/>
            <a:ext cx="566280" cy="299520"/>
            <a:chOff x="886706" y="878960"/>
            <a:chExt cx="56628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C792EF-DAD0-44ED-A97A-82EBAE57FBE7}"/>
                    </a:ext>
                  </a:extLst>
                </p14:cNvPr>
                <p14:cNvContentPartPr/>
                <p14:nvPr/>
              </p14:nvContentPartPr>
              <p14:xfrm>
                <a:off x="886706" y="878960"/>
                <a:ext cx="166680" cy="205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C792EF-DAD0-44ED-A97A-82EBAE57FB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7706" y="869960"/>
                  <a:ext cx="184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07062B-92F7-4CF5-BCD3-3C59EB0F10FB}"/>
                    </a:ext>
                  </a:extLst>
                </p14:cNvPr>
                <p14:cNvContentPartPr/>
                <p14:nvPr/>
              </p14:nvContentPartPr>
              <p14:xfrm>
                <a:off x="1064906" y="929000"/>
                <a:ext cx="74160" cy="21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07062B-92F7-4CF5-BCD3-3C59EB0F10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6266" y="920000"/>
                  <a:ext cx="91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91C70E-F106-4A65-8D48-AEC7F4A916BC}"/>
                    </a:ext>
                  </a:extLst>
                </p14:cNvPr>
                <p14:cNvContentPartPr/>
                <p14:nvPr/>
              </p14:nvContentPartPr>
              <p14:xfrm>
                <a:off x="1122506" y="1023320"/>
                <a:ext cx="86040" cy="155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91C70E-F106-4A65-8D48-AEC7F4A916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3866" y="1014680"/>
                  <a:ext cx="103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C4C9D7F-EF31-4481-8633-0DEE8CE626E8}"/>
                    </a:ext>
                  </a:extLst>
                </p14:cNvPr>
                <p14:cNvContentPartPr/>
                <p14:nvPr/>
              </p14:nvContentPartPr>
              <p14:xfrm>
                <a:off x="1295306" y="911000"/>
                <a:ext cx="157680" cy="24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C4C9D7F-EF31-4481-8633-0DEE8CE626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86306" y="902360"/>
                  <a:ext cx="17532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E7FBC8-AD19-44AD-87D3-2FE314D98808}"/>
                  </a:ext>
                </a:extLst>
              </p14:cNvPr>
              <p14:cNvContentPartPr/>
              <p14:nvPr/>
            </p14:nvContentPartPr>
            <p14:xfrm>
              <a:off x="906146" y="1304120"/>
              <a:ext cx="541080" cy="96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E7FBC8-AD19-44AD-87D3-2FE314D988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7506" y="1295120"/>
                <a:ext cx="55872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5D7882A-F75C-4912-9D41-73198B085C8D}"/>
              </a:ext>
            </a:extLst>
          </p:cNvPr>
          <p:cNvGrpSpPr/>
          <p:nvPr/>
        </p:nvGrpSpPr>
        <p:grpSpPr>
          <a:xfrm>
            <a:off x="2745026" y="913160"/>
            <a:ext cx="676080" cy="305280"/>
            <a:chOff x="2745026" y="913160"/>
            <a:chExt cx="67608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14D31F1-D841-4345-9B86-B5BA9E8C268F}"/>
                    </a:ext>
                  </a:extLst>
                </p14:cNvPr>
                <p14:cNvContentPartPr/>
                <p14:nvPr/>
              </p14:nvContentPartPr>
              <p14:xfrm>
                <a:off x="2745026" y="913160"/>
                <a:ext cx="186840" cy="270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14D31F1-D841-4345-9B86-B5BA9E8C26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6386" y="904160"/>
                  <a:ext cx="2044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C42A61-8DF3-46E9-A73A-4641BD50EC5B}"/>
                    </a:ext>
                  </a:extLst>
                </p14:cNvPr>
                <p14:cNvContentPartPr/>
                <p14:nvPr/>
              </p14:nvContentPartPr>
              <p14:xfrm>
                <a:off x="2954546" y="1049240"/>
                <a:ext cx="10800" cy="11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C42A61-8DF3-46E9-A73A-4641BD50EC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5906" y="1040240"/>
                  <a:ext cx="28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0DE971-88CA-4218-BC51-C9992C887274}"/>
                    </a:ext>
                  </a:extLst>
                </p14:cNvPr>
                <p14:cNvContentPartPr/>
                <p14:nvPr/>
              </p14:nvContentPartPr>
              <p14:xfrm>
                <a:off x="3016466" y="999560"/>
                <a:ext cx="200160" cy="21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0DE971-88CA-4218-BC51-C9992C8872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7466" y="990920"/>
                  <a:ext cx="217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8E8030-5CC6-4EDC-8347-B67EB9B62904}"/>
                    </a:ext>
                  </a:extLst>
                </p14:cNvPr>
                <p14:cNvContentPartPr/>
                <p14:nvPr/>
              </p14:nvContentPartPr>
              <p14:xfrm>
                <a:off x="3289346" y="943760"/>
                <a:ext cx="131760" cy="226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8E8030-5CC6-4EDC-8347-B67EB9B629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0346" y="935120"/>
                  <a:ext cx="14940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BFB6029-B715-4C8D-A527-FA2C0B846630}"/>
                  </a:ext>
                </a:extLst>
              </p14:cNvPr>
              <p14:cNvContentPartPr/>
              <p14:nvPr/>
            </p14:nvContentPartPr>
            <p14:xfrm>
              <a:off x="3627386" y="1027280"/>
              <a:ext cx="133920" cy="15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BFB6029-B715-4C8D-A527-FA2C0B8466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18746" y="1018280"/>
                <a:ext cx="1515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C99D90-D8EF-4786-BF3B-47A6B26DC96C}"/>
                  </a:ext>
                </a:extLst>
              </p14:cNvPr>
              <p14:cNvContentPartPr/>
              <p14:nvPr/>
            </p14:nvContentPartPr>
            <p14:xfrm>
              <a:off x="3643946" y="1125560"/>
              <a:ext cx="115200" cy="19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C99D90-D8EF-4786-BF3B-47A6B26DC9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06" y="1116560"/>
                <a:ext cx="1328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27EAB4D-564D-477C-86FE-7C25080323FB}"/>
              </a:ext>
            </a:extLst>
          </p:cNvPr>
          <p:cNvGrpSpPr/>
          <p:nvPr/>
        </p:nvGrpSpPr>
        <p:grpSpPr>
          <a:xfrm>
            <a:off x="4108706" y="804800"/>
            <a:ext cx="189000" cy="441000"/>
            <a:chOff x="4108706" y="804800"/>
            <a:chExt cx="18900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48F5E9-FE71-4844-9830-3B0C0224937E}"/>
                    </a:ext>
                  </a:extLst>
                </p14:cNvPr>
                <p14:cNvContentPartPr/>
                <p14:nvPr/>
              </p14:nvContentPartPr>
              <p14:xfrm>
                <a:off x="4161626" y="804800"/>
                <a:ext cx="136080" cy="1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48F5E9-FE71-4844-9830-3B0C022493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52986" y="796160"/>
                  <a:ext cx="153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4D892C-9F9D-454F-B6A3-53BA66A6FE64}"/>
                    </a:ext>
                  </a:extLst>
                </p14:cNvPr>
                <p14:cNvContentPartPr/>
                <p14:nvPr/>
              </p14:nvContentPartPr>
              <p14:xfrm>
                <a:off x="4108706" y="832520"/>
                <a:ext cx="170280" cy="413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4D892C-9F9D-454F-B6A3-53BA66A6FE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00066" y="823520"/>
                  <a:ext cx="18792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0CCEEC-FE13-4B4E-95CB-AAAF65E0B5C8}"/>
              </a:ext>
            </a:extLst>
          </p:cNvPr>
          <p:cNvGrpSpPr/>
          <p:nvPr/>
        </p:nvGrpSpPr>
        <p:grpSpPr>
          <a:xfrm>
            <a:off x="4383026" y="921800"/>
            <a:ext cx="205200" cy="329760"/>
            <a:chOff x="4383026" y="921800"/>
            <a:chExt cx="2052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5279933-2005-466F-975A-D5DD41BE9524}"/>
                    </a:ext>
                  </a:extLst>
                </p14:cNvPr>
                <p14:cNvContentPartPr/>
                <p14:nvPr/>
              </p14:nvContentPartPr>
              <p14:xfrm>
                <a:off x="4383026" y="921800"/>
                <a:ext cx="106920" cy="260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5279933-2005-466F-975A-D5DD41BE95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4026" y="912800"/>
                  <a:ext cx="124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FE2B80-2A21-42D9-92CD-AB8A8D00F757}"/>
                    </a:ext>
                  </a:extLst>
                </p14:cNvPr>
                <p14:cNvContentPartPr/>
                <p14:nvPr/>
              </p14:nvContentPartPr>
              <p14:xfrm>
                <a:off x="4563386" y="1163000"/>
                <a:ext cx="24840" cy="88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FE2B80-2A21-42D9-92CD-AB8A8D00F7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54386" y="1154360"/>
                  <a:ext cx="424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48BF1B-06D1-4FBF-BF72-36F5D46EE08D}"/>
              </a:ext>
            </a:extLst>
          </p:cNvPr>
          <p:cNvGrpSpPr/>
          <p:nvPr/>
        </p:nvGrpSpPr>
        <p:grpSpPr>
          <a:xfrm>
            <a:off x="4865786" y="940880"/>
            <a:ext cx="390960" cy="295200"/>
            <a:chOff x="4865786" y="940880"/>
            <a:chExt cx="39096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3C194F-C42C-42F1-90A3-9E052FD0FDE0}"/>
                    </a:ext>
                  </a:extLst>
                </p14:cNvPr>
                <p14:cNvContentPartPr/>
                <p14:nvPr/>
              </p14:nvContentPartPr>
              <p14:xfrm>
                <a:off x="4865786" y="1062200"/>
                <a:ext cx="66600" cy="6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3C194F-C42C-42F1-90A3-9E052FD0FD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57146" y="1053560"/>
                  <a:ext cx="842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61233D-B381-4F06-AFFF-62DAFA3BBC06}"/>
                    </a:ext>
                  </a:extLst>
                </p14:cNvPr>
                <p14:cNvContentPartPr/>
                <p14:nvPr/>
              </p14:nvContentPartPr>
              <p14:xfrm>
                <a:off x="5002946" y="940880"/>
                <a:ext cx="124920" cy="141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61233D-B381-4F06-AFFF-62DAFA3BBC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93946" y="931880"/>
                  <a:ext cx="142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7E51DF-70E2-46B4-A040-D25F965814D3}"/>
                    </a:ext>
                  </a:extLst>
                </p14:cNvPr>
                <p14:cNvContentPartPr/>
                <p14:nvPr/>
              </p14:nvContentPartPr>
              <p14:xfrm>
                <a:off x="5223626" y="1131320"/>
                <a:ext cx="33120" cy="10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7E51DF-70E2-46B4-A040-D25F965814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4626" y="1122320"/>
                  <a:ext cx="507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F8183E-7C05-44A2-9F95-141338C2FEEF}"/>
              </a:ext>
            </a:extLst>
          </p:cNvPr>
          <p:cNvGrpSpPr/>
          <p:nvPr/>
        </p:nvGrpSpPr>
        <p:grpSpPr>
          <a:xfrm>
            <a:off x="5511626" y="904880"/>
            <a:ext cx="295920" cy="337320"/>
            <a:chOff x="5511626" y="904880"/>
            <a:chExt cx="29592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D5AF217-2AB5-4B79-99AC-2B1FEC96B64D}"/>
                    </a:ext>
                  </a:extLst>
                </p14:cNvPr>
                <p14:cNvContentPartPr/>
                <p14:nvPr/>
              </p14:nvContentPartPr>
              <p14:xfrm>
                <a:off x="5511626" y="904880"/>
                <a:ext cx="150480" cy="261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D5AF217-2AB5-4B79-99AC-2B1FEC96B6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2626" y="896240"/>
                  <a:ext cx="168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603717-3FD6-4424-8FAB-CE96EDE388EB}"/>
                    </a:ext>
                  </a:extLst>
                </p14:cNvPr>
                <p14:cNvContentPartPr/>
                <p14:nvPr/>
              </p14:nvContentPartPr>
              <p14:xfrm>
                <a:off x="5784866" y="1148600"/>
                <a:ext cx="22680" cy="9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603717-3FD6-4424-8FAB-CE96EDE388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6226" y="1139960"/>
                  <a:ext cx="40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FF0916-504E-4D19-A6B1-95F02C8986F1}"/>
                  </a:ext>
                </a:extLst>
              </p14:cNvPr>
              <p14:cNvContentPartPr/>
              <p14:nvPr/>
            </p14:nvContentPartPr>
            <p14:xfrm>
              <a:off x="6113546" y="864560"/>
              <a:ext cx="144000" cy="313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FF0916-504E-4D19-A6B1-95F02C8986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04546" y="855560"/>
                <a:ext cx="161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875A9A-6C2D-4DF4-AE0F-4787BF740427}"/>
                  </a:ext>
                </a:extLst>
              </p14:cNvPr>
              <p14:cNvContentPartPr/>
              <p14:nvPr/>
            </p14:nvContentPartPr>
            <p14:xfrm>
              <a:off x="6432866" y="765920"/>
              <a:ext cx="169920" cy="5378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875A9A-6C2D-4DF4-AE0F-4787BF74042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23866" y="757280"/>
                <a:ext cx="187560" cy="55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6F97890-9073-4F2E-BC74-15EA932FAD5A}"/>
              </a:ext>
            </a:extLst>
          </p:cNvPr>
          <p:cNvGrpSpPr/>
          <p:nvPr/>
        </p:nvGrpSpPr>
        <p:grpSpPr>
          <a:xfrm>
            <a:off x="5391026" y="1307000"/>
            <a:ext cx="172080" cy="294480"/>
            <a:chOff x="5391026" y="1307000"/>
            <a:chExt cx="1720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81C404-4120-4D79-900D-2401D3803C81}"/>
                    </a:ext>
                  </a:extLst>
                </p14:cNvPr>
                <p14:cNvContentPartPr/>
                <p14:nvPr/>
              </p14:nvContentPartPr>
              <p14:xfrm>
                <a:off x="5430626" y="1336520"/>
                <a:ext cx="66240" cy="264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81C404-4120-4D79-900D-2401D3803C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1626" y="1327880"/>
                  <a:ext cx="83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BA53B1-4DD8-42AE-9EE9-1D0BC72ABDF6}"/>
                    </a:ext>
                  </a:extLst>
                </p14:cNvPr>
                <p14:cNvContentPartPr/>
                <p14:nvPr/>
              </p14:nvContentPartPr>
              <p14:xfrm>
                <a:off x="5391026" y="1307000"/>
                <a:ext cx="172080" cy="123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BA53B1-4DD8-42AE-9EE9-1D0BC72ABD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82386" y="1298360"/>
                  <a:ext cx="18972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54A45-B154-44C8-B9D3-EA242F044203}"/>
              </a:ext>
            </a:extLst>
          </p:cNvPr>
          <p:cNvGrpSpPr/>
          <p:nvPr/>
        </p:nvGrpSpPr>
        <p:grpSpPr>
          <a:xfrm>
            <a:off x="4906106" y="1754840"/>
            <a:ext cx="643680" cy="348120"/>
            <a:chOff x="4906106" y="1754840"/>
            <a:chExt cx="64368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4B5485-D219-4670-AC9D-E8FFB71C9468}"/>
                    </a:ext>
                  </a:extLst>
                </p14:cNvPr>
                <p14:cNvContentPartPr/>
                <p14:nvPr/>
              </p14:nvContentPartPr>
              <p14:xfrm>
                <a:off x="4906106" y="1754840"/>
                <a:ext cx="234360" cy="331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4B5485-D219-4670-AC9D-E8FFB71C94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97106" y="1745840"/>
                  <a:ext cx="252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D70DA0-E9C4-43F2-B2CF-A081EFB20E63}"/>
                    </a:ext>
                  </a:extLst>
                </p14:cNvPr>
                <p14:cNvContentPartPr/>
                <p14:nvPr/>
              </p14:nvContentPartPr>
              <p14:xfrm>
                <a:off x="5178266" y="1889480"/>
                <a:ext cx="19800" cy="17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D70DA0-E9C4-43F2-B2CF-A081EFB20E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69266" y="1880480"/>
                  <a:ext cx="37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117D410-904B-4F21-B804-E64D829B3B83}"/>
                    </a:ext>
                  </a:extLst>
                </p14:cNvPr>
                <p14:cNvContentPartPr/>
                <p14:nvPr/>
              </p14:nvContentPartPr>
              <p14:xfrm>
                <a:off x="5159186" y="1919000"/>
                <a:ext cx="271440" cy="18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117D410-904B-4F21-B804-E64D829B3B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50186" y="1910000"/>
                  <a:ext cx="289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127D9E-CC03-4211-BA10-4608710F00C6}"/>
                    </a:ext>
                  </a:extLst>
                </p14:cNvPr>
                <p14:cNvContentPartPr/>
                <p14:nvPr/>
              </p14:nvContentPartPr>
              <p14:xfrm>
                <a:off x="5480306" y="1874360"/>
                <a:ext cx="69480" cy="199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127D9E-CC03-4211-BA10-4608710F00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1306" y="1865360"/>
                  <a:ext cx="8712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E809821-CEF4-407D-A699-3ECD41BE6B3F}"/>
                  </a:ext>
                </a:extLst>
              </p14:cNvPr>
              <p14:cNvContentPartPr/>
              <p14:nvPr/>
            </p14:nvContentPartPr>
            <p14:xfrm>
              <a:off x="4378346" y="421040"/>
              <a:ext cx="129240" cy="198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E809821-CEF4-407D-A699-3ECD41BE6B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69346" y="412400"/>
                <a:ext cx="14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0C5EDFB-58F0-4285-A342-C44BC22CEE8F}"/>
                  </a:ext>
                </a:extLst>
              </p14:cNvPr>
              <p14:cNvContentPartPr/>
              <p14:nvPr/>
            </p14:nvContentPartPr>
            <p14:xfrm>
              <a:off x="4974506" y="404120"/>
              <a:ext cx="89280" cy="126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0C5EDFB-58F0-4285-A342-C44BC22CEE8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65506" y="395480"/>
                <a:ext cx="1069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DB6E572-3404-4231-8239-70948AB33685}"/>
                  </a:ext>
                </a:extLst>
              </p14:cNvPr>
              <p14:cNvContentPartPr/>
              <p14:nvPr/>
            </p14:nvContentPartPr>
            <p14:xfrm>
              <a:off x="5504786" y="422120"/>
              <a:ext cx="137160" cy="1692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DB6E572-3404-4231-8239-70948AB3368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96146" y="413480"/>
                <a:ext cx="1548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3A4C747-1F15-44F8-9A66-CCA7E4DBFBED}"/>
              </a:ext>
            </a:extLst>
          </p:cNvPr>
          <p:cNvGrpSpPr/>
          <p:nvPr/>
        </p:nvGrpSpPr>
        <p:grpSpPr>
          <a:xfrm>
            <a:off x="5681906" y="1772480"/>
            <a:ext cx="599400" cy="456120"/>
            <a:chOff x="5681906" y="1772480"/>
            <a:chExt cx="59940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15E268-AED1-44A0-9DBC-650554A50F47}"/>
                    </a:ext>
                  </a:extLst>
                </p14:cNvPr>
                <p14:cNvContentPartPr/>
                <p14:nvPr/>
              </p14:nvContentPartPr>
              <p14:xfrm>
                <a:off x="5741666" y="1779680"/>
                <a:ext cx="136080" cy="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15E268-AED1-44A0-9DBC-650554A50F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33026" y="1771040"/>
                  <a:ext cx="153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9AFE74-1F17-4EEA-A431-2D2C56D65FF7}"/>
                    </a:ext>
                  </a:extLst>
                </p14:cNvPr>
                <p14:cNvContentPartPr/>
                <p14:nvPr/>
              </p14:nvContentPartPr>
              <p14:xfrm>
                <a:off x="5681906" y="1772480"/>
                <a:ext cx="109800" cy="401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9AFE74-1F17-4EEA-A431-2D2C56D65F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72906" y="1763480"/>
                  <a:ext cx="127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A82B39-ED7F-4B8D-8988-D5F8619469A6}"/>
                    </a:ext>
                  </a:extLst>
                </p14:cNvPr>
                <p14:cNvContentPartPr/>
                <p14:nvPr/>
              </p14:nvContentPartPr>
              <p14:xfrm>
                <a:off x="5920586" y="1876520"/>
                <a:ext cx="151200" cy="228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A82B39-ED7F-4B8D-8988-D5F8619469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11946" y="1867520"/>
                  <a:ext cx="16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6D4D9F7-70A4-4031-8273-D3C5A6581D8E}"/>
                    </a:ext>
                  </a:extLst>
                </p14:cNvPr>
                <p14:cNvContentPartPr/>
                <p14:nvPr/>
              </p14:nvContentPartPr>
              <p14:xfrm>
                <a:off x="6138386" y="1794080"/>
                <a:ext cx="142920" cy="434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6D4D9F7-70A4-4031-8273-D3C5A6581D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9746" y="1785440"/>
                  <a:ext cx="16056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A3C1F60-D37C-4E1D-90CB-A4E225E9FCAD}"/>
              </a:ext>
            </a:extLst>
          </p:cNvPr>
          <p:cNvGrpSpPr/>
          <p:nvPr/>
        </p:nvGrpSpPr>
        <p:grpSpPr>
          <a:xfrm>
            <a:off x="6542666" y="1928360"/>
            <a:ext cx="144360" cy="128160"/>
            <a:chOff x="6542666" y="1928360"/>
            <a:chExt cx="14436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81960A8-852B-4A7D-83E8-5C5EAA0947DA}"/>
                    </a:ext>
                  </a:extLst>
                </p14:cNvPr>
                <p14:cNvContentPartPr/>
                <p14:nvPr/>
              </p14:nvContentPartPr>
              <p14:xfrm>
                <a:off x="6542666" y="1928360"/>
                <a:ext cx="123480" cy="3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81960A8-852B-4A7D-83E8-5C5EAA0947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33666" y="1919360"/>
                  <a:ext cx="14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8D8F2A-4A23-4BE4-B733-1E83462335E7}"/>
                    </a:ext>
                  </a:extLst>
                </p14:cNvPr>
                <p14:cNvContentPartPr/>
                <p14:nvPr/>
              </p14:nvContentPartPr>
              <p14:xfrm>
                <a:off x="6603146" y="2038520"/>
                <a:ext cx="83880" cy="18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8D8F2A-4A23-4BE4-B733-1E83462335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4506" y="2029520"/>
                  <a:ext cx="1015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0FCAC8-A155-47FB-84D9-D0B9D57D77F5}"/>
              </a:ext>
            </a:extLst>
          </p:cNvPr>
          <p:cNvGrpSpPr/>
          <p:nvPr/>
        </p:nvGrpSpPr>
        <p:grpSpPr>
          <a:xfrm>
            <a:off x="7023626" y="1848800"/>
            <a:ext cx="503640" cy="294840"/>
            <a:chOff x="7023626" y="1848800"/>
            <a:chExt cx="50364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90F9088-86A1-4EBB-ABA9-AEF3E460B016}"/>
                    </a:ext>
                  </a:extLst>
                </p14:cNvPr>
                <p14:cNvContentPartPr/>
                <p14:nvPr/>
              </p14:nvContentPartPr>
              <p14:xfrm>
                <a:off x="7023626" y="1848800"/>
                <a:ext cx="266760" cy="28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90F9088-86A1-4EBB-ABA9-AEF3E460B0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14986" y="1840160"/>
                  <a:ext cx="284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C151BC-685B-4BFE-96EE-EDAB15217477}"/>
                    </a:ext>
                  </a:extLst>
                </p14:cNvPr>
                <p14:cNvContentPartPr/>
                <p14:nvPr/>
              </p14:nvContentPartPr>
              <p14:xfrm>
                <a:off x="7360586" y="1882280"/>
                <a:ext cx="166680" cy="261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C151BC-685B-4BFE-96EE-EDAB1521747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1946" y="1873640"/>
                  <a:ext cx="18432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F4E6F96-DB4E-4A80-BCB8-0E1A1A88AE30}"/>
                  </a:ext>
                </a:extLst>
              </p14:cNvPr>
              <p14:cNvContentPartPr/>
              <p14:nvPr/>
            </p14:nvContentPartPr>
            <p14:xfrm>
              <a:off x="592586" y="1013600"/>
              <a:ext cx="65520" cy="79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F4E6F96-DB4E-4A80-BCB8-0E1A1A88AE3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3586" y="1004960"/>
                <a:ext cx="831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E15EEB9-174C-422B-8912-3DB1017C89E5}"/>
                  </a:ext>
                </a:extLst>
              </p14:cNvPr>
              <p14:cNvContentPartPr/>
              <p14:nvPr/>
            </p14:nvContentPartPr>
            <p14:xfrm>
              <a:off x="671066" y="3094760"/>
              <a:ext cx="60480" cy="48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E15EEB9-174C-422B-8912-3DB1017C89E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2426" y="3086120"/>
                <a:ext cx="781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846F1B0-1DE4-48AF-B672-66CE784964FE}"/>
              </a:ext>
            </a:extLst>
          </p:cNvPr>
          <p:cNvGrpSpPr/>
          <p:nvPr/>
        </p:nvGrpSpPr>
        <p:grpSpPr>
          <a:xfrm>
            <a:off x="1034666" y="2951480"/>
            <a:ext cx="1978920" cy="457200"/>
            <a:chOff x="1034666" y="2951480"/>
            <a:chExt cx="197892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5803EE-BB9D-4B38-92AA-7187D80B1BB7}"/>
                    </a:ext>
                  </a:extLst>
                </p14:cNvPr>
                <p14:cNvContentPartPr/>
                <p14:nvPr/>
              </p14:nvContentPartPr>
              <p14:xfrm>
                <a:off x="1034666" y="2951480"/>
                <a:ext cx="96840" cy="104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5803EE-BB9D-4B38-92AA-7187D80B1B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5666" y="2942480"/>
                  <a:ext cx="114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94E302-479C-4171-8FBE-7DD0FC3FB7E8}"/>
                    </a:ext>
                  </a:extLst>
                </p14:cNvPr>
                <p14:cNvContentPartPr/>
                <p14:nvPr/>
              </p14:nvContentPartPr>
              <p14:xfrm>
                <a:off x="1207466" y="2967680"/>
                <a:ext cx="288360" cy="113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94E302-479C-4171-8FBE-7DD0FC3FB7E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98826" y="2958680"/>
                  <a:ext cx="306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A57388-F487-4A6F-A42B-C90FDB409F0E}"/>
                    </a:ext>
                  </a:extLst>
                </p14:cNvPr>
                <p14:cNvContentPartPr/>
                <p14:nvPr/>
              </p14:nvContentPartPr>
              <p14:xfrm>
                <a:off x="1547666" y="2974160"/>
                <a:ext cx="89640" cy="231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A57388-F487-4A6F-A42B-C90FDB409F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39026" y="2965160"/>
                  <a:ext cx="1072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8B8CAB5-C3FB-4ED7-B6BB-E2026B1AA7C4}"/>
                    </a:ext>
                  </a:extLst>
                </p14:cNvPr>
                <p14:cNvContentPartPr/>
                <p14:nvPr/>
              </p14:nvContentPartPr>
              <p14:xfrm>
                <a:off x="1675826" y="2995760"/>
                <a:ext cx="184680" cy="28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8B8CAB5-C3FB-4ED7-B6BB-E2026B1AA7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66826" y="2987120"/>
                  <a:ext cx="202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2132321-3B37-495B-8EE2-D26C08AF922F}"/>
                    </a:ext>
                  </a:extLst>
                </p14:cNvPr>
                <p14:cNvContentPartPr/>
                <p14:nvPr/>
              </p14:nvContentPartPr>
              <p14:xfrm>
                <a:off x="2136266" y="2959400"/>
                <a:ext cx="26892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2132321-3B37-495B-8EE2-D26C08AF922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27626" y="2950760"/>
                  <a:ext cx="286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BC8B071-43E6-4385-9FD2-E78852C2E304}"/>
                    </a:ext>
                  </a:extLst>
                </p14:cNvPr>
                <p14:cNvContentPartPr/>
                <p14:nvPr/>
              </p14:nvContentPartPr>
              <p14:xfrm>
                <a:off x="2445866" y="3010880"/>
                <a:ext cx="83160" cy="83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BC8B071-43E6-4385-9FD2-E78852C2E3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37226" y="3002240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0A3D32-0B43-4B1A-87FA-05B28CB380F3}"/>
                    </a:ext>
                  </a:extLst>
                </p14:cNvPr>
                <p14:cNvContentPartPr/>
                <p14:nvPr/>
              </p14:nvContentPartPr>
              <p14:xfrm>
                <a:off x="2565026" y="2981360"/>
                <a:ext cx="75960" cy="12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0A3D32-0B43-4B1A-87FA-05B28CB380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6026" y="2972720"/>
                  <a:ext cx="93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B43702-9427-4B04-86AC-2B0F1FF584A1}"/>
                    </a:ext>
                  </a:extLst>
                </p14:cNvPr>
                <p14:cNvContentPartPr/>
                <p14:nvPr/>
              </p14:nvContentPartPr>
              <p14:xfrm>
                <a:off x="2649986" y="3032840"/>
                <a:ext cx="363600" cy="375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B43702-9427-4B04-86AC-2B0F1FF584A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40986" y="3023840"/>
                  <a:ext cx="3812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137B2B-E323-4B6A-9663-7BD10629ED2C}"/>
                    </a:ext>
                  </a:extLst>
                </p14:cNvPr>
                <p14:cNvContentPartPr/>
                <p14:nvPr/>
              </p14:nvContentPartPr>
              <p14:xfrm>
                <a:off x="1152026" y="3227600"/>
                <a:ext cx="1510920" cy="104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137B2B-E323-4B6A-9663-7BD10629ED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43026" y="3218960"/>
                  <a:ext cx="15285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F103296-4CF2-474F-A5B6-948B90056BB2}"/>
              </a:ext>
            </a:extLst>
          </p:cNvPr>
          <p:cNvGrpSpPr/>
          <p:nvPr/>
        </p:nvGrpSpPr>
        <p:grpSpPr>
          <a:xfrm>
            <a:off x="2585186" y="2496080"/>
            <a:ext cx="150480" cy="267480"/>
            <a:chOff x="2585186" y="2496080"/>
            <a:chExt cx="15048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A1753E-85AC-4FD9-BFDB-280290D5E88A}"/>
                    </a:ext>
                  </a:extLst>
                </p14:cNvPr>
                <p14:cNvContentPartPr/>
                <p14:nvPr/>
              </p14:nvContentPartPr>
              <p14:xfrm>
                <a:off x="2648546" y="2496080"/>
                <a:ext cx="15120" cy="181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A1753E-85AC-4FD9-BFDB-280290D5E8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39546" y="2487440"/>
                  <a:ext cx="32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A7FBF56-1EDB-45B8-8C32-790EB01B2F83}"/>
                    </a:ext>
                  </a:extLst>
                </p14:cNvPr>
                <p14:cNvContentPartPr/>
                <p14:nvPr/>
              </p14:nvContentPartPr>
              <p14:xfrm>
                <a:off x="2585186" y="2649080"/>
                <a:ext cx="150480" cy="114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A7FBF56-1EDB-45B8-8C32-790EB01B2F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76186" y="2640080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6105E1-177D-437B-8B2E-FB7762F906BD}"/>
              </a:ext>
            </a:extLst>
          </p:cNvPr>
          <p:cNvGrpSpPr/>
          <p:nvPr/>
        </p:nvGrpSpPr>
        <p:grpSpPr>
          <a:xfrm>
            <a:off x="5691626" y="812360"/>
            <a:ext cx="44280" cy="118800"/>
            <a:chOff x="5691626" y="812360"/>
            <a:chExt cx="44280" cy="11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F3D424-B64E-42BC-92F3-861D7F4078BC}"/>
                    </a:ext>
                  </a:extLst>
                </p14:cNvPr>
                <p14:cNvContentPartPr/>
                <p14:nvPr/>
              </p14:nvContentPartPr>
              <p14:xfrm>
                <a:off x="5691626" y="812360"/>
                <a:ext cx="40680" cy="11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F3D424-B64E-42BC-92F3-861D7F4078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82986" y="803720"/>
                  <a:ext cx="5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366D366-ED27-4EBC-AB07-F222FB2EC16F}"/>
                    </a:ext>
                  </a:extLst>
                </p14:cNvPr>
                <p14:cNvContentPartPr/>
                <p14:nvPr/>
              </p14:nvContentPartPr>
              <p14:xfrm>
                <a:off x="5702786" y="842960"/>
                <a:ext cx="33120" cy="71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366D366-ED27-4EBC-AB07-F222FB2EC1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4146" y="834320"/>
                  <a:ext cx="507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148329E-E7FD-4D14-81C2-972A399C7B20}"/>
              </a:ext>
            </a:extLst>
          </p:cNvPr>
          <p:cNvGrpSpPr/>
          <p:nvPr/>
        </p:nvGrpSpPr>
        <p:grpSpPr>
          <a:xfrm>
            <a:off x="5355026" y="772400"/>
            <a:ext cx="49680" cy="125280"/>
            <a:chOff x="5355026" y="772400"/>
            <a:chExt cx="49680" cy="12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5CB1EEF-6CDC-4816-A756-EABE271D47E0}"/>
                    </a:ext>
                  </a:extLst>
                </p14:cNvPr>
                <p14:cNvContentPartPr/>
                <p14:nvPr/>
              </p14:nvContentPartPr>
              <p14:xfrm>
                <a:off x="5375906" y="799760"/>
                <a:ext cx="24840" cy="97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5CB1EEF-6CDC-4816-A756-EABE271D47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66906" y="791120"/>
                  <a:ext cx="42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193BE8-D6EA-4B6D-9AFB-2438388E05E6}"/>
                    </a:ext>
                  </a:extLst>
                </p14:cNvPr>
                <p14:cNvContentPartPr/>
                <p14:nvPr/>
              </p14:nvContentPartPr>
              <p14:xfrm>
                <a:off x="5400026" y="787880"/>
                <a:ext cx="4680" cy="69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193BE8-D6EA-4B6D-9AFB-2438388E05E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91386" y="779240"/>
                  <a:ext cx="223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A00070-1F06-4E22-8C09-C44230D82C53}"/>
                    </a:ext>
                  </a:extLst>
                </p14:cNvPr>
                <p14:cNvContentPartPr/>
                <p14:nvPr/>
              </p14:nvContentPartPr>
              <p14:xfrm>
                <a:off x="5355026" y="772400"/>
                <a:ext cx="24840" cy="10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A00070-1F06-4E22-8C09-C44230D82C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46026" y="763400"/>
                  <a:ext cx="424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DD970F5-AE42-4F11-ABF3-89310B462660}"/>
              </a:ext>
            </a:extLst>
          </p:cNvPr>
          <p:cNvGrpSpPr/>
          <p:nvPr/>
        </p:nvGrpSpPr>
        <p:grpSpPr>
          <a:xfrm>
            <a:off x="1431026" y="2577440"/>
            <a:ext cx="142920" cy="243360"/>
            <a:chOff x="1431026" y="2577440"/>
            <a:chExt cx="14292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478B87A-5225-4386-B994-64D2C1EBECF6}"/>
                    </a:ext>
                  </a:extLst>
                </p14:cNvPr>
                <p14:cNvContentPartPr/>
                <p14:nvPr/>
              </p14:nvContentPartPr>
              <p14:xfrm>
                <a:off x="1481786" y="2577440"/>
                <a:ext cx="4680" cy="156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478B87A-5225-4386-B994-64D2C1EBEC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72786" y="2568800"/>
                  <a:ext cx="22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71F6FBF-589A-46FA-A545-41ED066DA4F1}"/>
                    </a:ext>
                  </a:extLst>
                </p14:cNvPr>
                <p14:cNvContentPartPr/>
                <p14:nvPr/>
              </p14:nvContentPartPr>
              <p14:xfrm>
                <a:off x="1431026" y="2744120"/>
                <a:ext cx="142920" cy="76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71F6FBF-589A-46FA-A545-41ED066DA4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22026" y="2735480"/>
                  <a:ext cx="1605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A2A62F3-6495-4188-A2A1-068B92F1A0EC}"/>
              </a:ext>
            </a:extLst>
          </p:cNvPr>
          <p:cNvGrpSpPr/>
          <p:nvPr/>
        </p:nvGrpSpPr>
        <p:grpSpPr>
          <a:xfrm>
            <a:off x="4491026" y="2919440"/>
            <a:ext cx="883800" cy="336600"/>
            <a:chOff x="4491026" y="2919440"/>
            <a:chExt cx="88380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B69F0B-FF9B-4653-A309-8BDBC9D4753C}"/>
                    </a:ext>
                  </a:extLst>
                </p14:cNvPr>
                <p14:cNvContentPartPr/>
                <p14:nvPr/>
              </p14:nvContentPartPr>
              <p14:xfrm>
                <a:off x="4491026" y="3040760"/>
                <a:ext cx="20520" cy="120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B69F0B-FF9B-4653-A309-8BDBC9D4753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82026" y="3032120"/>
                  <a:ext cx="38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F89A79-9D97-4EA8-BAC4-E53B22F1FDB5}"/>
                    </a:ext>
                  </a:extLst>
                </p14:cNvPr>
                <p14:cNvContentPartPr/>
                <p14:nvPr/>
              </p14:nvContentPartPr>
              <p14:xfrm>
                <a:off x="4526306" y="2919440"/>
                <a:ext cx="12240" cy="28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F89A79-9D97-4EA8-BAC4-E53B22F1FD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17666" y="2910800"/>
                  <a:ext cx="2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667FA2A-B9CB-49DD-B570-3983B6308D73}"/>
                    </a:ext>
                  </a:extLst>
                </p14:cNvPr>
                <p14:cNvContentPartPr/>
                <p14:nvPr/>
              </p14:nvContentPartPr>
              <p14:xfrm>
                <a:off x="4580666" y="3042920"/>
                <a:ext cx="157680" cy="107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667FA2A-B9CB-49DD-B570-3983B6308D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71666" y="3033920"/>
                  <a:ext cx="175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24E0CD-8F41-493B-B583-739FEEB70C35}"/>
                    </a:ext>
                  </a:extLst>
                </p14:cNvPr>
                <p14:cNvContentPartPr/>
                <p14:nvPr/>
              </p14:nvContentPartPr>
              <p14:xfrm>
                <a:off x="4771106" y="3062000"/>
                <a:ext cx="125640" cy="194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24E0CD-8F41-493B-B583-739FEEB70C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62466" y="3053360"/>
                  <a:ext cx="143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659961B-E96B-4278-8CF5-D3D9103F160C}"/>
                    </a:ext>
                  </a:extLst>
                </p14:cNvPr>
                <p14:cNvContentPartPr/>
                <p14:nvPr/>
              </p14:nvContentPartPr>
              <p14:xfrm>
                <a:off x="4942466" y="3040760"/>
                <a:ext cx="66240" cy="108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659961B-E96B-4278-8CF5-D3D9103F160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33466" y="3032120"/>
                  <a:ext cx="83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51A900-E593-4FE5-A8F8-C6A86E330C4B}"/>
                    </a:ext>
                  </a:extLst>
                </p14:cNvPr>
                <p14:cNvContentPartPr/>
                <p14:nvPr/>
              </p14:nvContentPartPr>
              <p14:xfrm>
                <a:off x="5070626" y="3053360"/>
                <a:ext cx="116280" cy="87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51A900-E593-4FE5-A8F8-C6A86E330C4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1986" y="3044720"/>
                  <a:ext cx="133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9F5777C-7AD4-48BD-B13F-4FBF6C35D8ED}"/>
                    </a:ext>
                  </a:extLst>
                </p14:cNvPr>
                <p14:cNvContentPartPr/>
                <p14:nvPr/>
              </p14:nvContentPartPr>
              <p14:xfrm>
                <a:off x="5295986" y="2930960"/>
                <a:ext cx="28080" cy="264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9F5777C-7AD4-48BD-B13F-4FBF6C35D8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86986" y="2922320"/>
                  <a:ext cx="45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76E1062-2CF0-40BF-ACD5-B0578AC90514}"/>
                    </a:ext>
                  </a:extLst>
                </p14:cNvPr>
                <p14:cNvContentPartPr/>
                <p14:nvPr/>
              </p14:nvContentPartPr>
              <p14:xfrm>
                <a:off x="5226866" y="3034640"/>
                <a:ext cx="147960" cy="3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76E1062-2CF0-40BF-ACD5-B0578AC9051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18226" y="3026000"/>
                  <a:ext cx="16560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3BE82E0-7DBF-4932-B03C-5126C954B550}"/>
              </a:ext>
            </a:extLst>
          </p:cNvPr>
          <p:cNvGrpSpPr/>
          <p:nvPr/>
        </p:nvGrpSpPr>
        <p:grpSpPr>
          <a:xfrm>
            <a:off x="6003386" y="3115280"/>
            <a:ext cx="936360" cy="312840"/>
            <a:chOff x="6003386" y="3115280"/>
            <a:chExt cx="93636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7B4791E-1414-48ED-A895-FCAB3A11D49C}"/>
                    </a:ext>
                  </a:extLst>
                </p14:cNvPr>
                <p14:cNvContentPartPr/>
                <p14:nvPr/>
              </p14:nvContentPartPr>
              <p14:xfrm>
                <a:off x="6003386" y="3115640"/>
                <a:ext cx="75600" cy="97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7B4791E-1414-48ED-A895-FCAB3A11D4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94746" y="3107000"/>
                  <a:ext cx="93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35878CE-4EFD-4CCA-9524-7760CC8D5E7D}"/>
                    </a:ext>
                  </a:extLst>
                </p14:cNvPr>
                <p14:cNvContentPartPr/>
                <p14:nvPr/>
              </p14:nvContentPartPr>
              <p14:xfrm>
                <a:off x="6116426" y="3115280"/>
                <a:ext cx="353520" cy="116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35878CE-4EFD-4CCA-9524-7760CC8D5E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07786" y="3106640"/>
                  <a:ext cx="371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85BD4C-B688-47C3-A2C9-ED3B364DEC14}"/>
                    </a:ext>
                  </a:extLst>
                </p14:cNvPr>
                <p14:cNvContentPartPr/>
                <p14:nvPr/>
              </p14:nvContentPartPr>
              <p14:xfrm>
                <a:off x="6509906" y="3139760"/>
                <a:ext cx="109440" cy="186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85BD4C-B688-47C3-A2C9-ED3B364DEC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1266" y="3130760"/>
                  <a:ext cx="12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27626D-D4FA-4251-97B8-BE9745B48FE6}"/>
                    </a:ext>
                  </a:extLst>
                </p14:cNvPr>
                <p14:cNvContentPartPr/>
                <p14:nvPr/>
              </p14:nvContentPartPr>
              <p14:xfrm>
                <a:off x="6666146" y="3140840"/>
                <a:ext cx="273600" cy="287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27626D-D4FA-4251-97B8-BE9745B48F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57146" y="3132200"/>
                  <a:ext cx="2912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92216-4ED0-4093-930F-4F8BE6AA954D}"/>
              </a:ext>
            </a:extLst>
          </p:cNvPr>
          <p:cNvGrpSpPr/>
          <p:nvPr/>
        </p:nvGrpSpPr>
        <p:grpSpPr>
          <a:xfrm>
            <a:off x="4425506" y="3557000"/>
            <a:ext cx="594000" cy="186480"/>
            <a:chOff x="4425506" y="3557000"/>
            <a:chExt cx="594000" cy="18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E07755-4C06-4770-A9A9-F34901CC2CB0}"/>
                    </a:ext>
                  </a:extLst>
                </p14:cNvPr>
                <p14:cNvContentPartPr/>
                <p14:nvPr/>
              </p14:nvContentPartPr>
              <p14:xfrm>
                <a:off x="4425506" y="3586880"/>
                <a:ext cx="255600" cy="156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E07755-4C06-4770-A9A9-F34901CC2CB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16506" y="3578240"/>
                  <a:ext cx="273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1FE31E0-C6C5-492A-8331-D4FF9AB9B224}"/>
                    </a:ext>
                  </a:extLst>
                </p14:cNvPr>
                <p14:cNvContentPartPr/>
                <p14:nvPr/>
              </p14:nvContentPartPr>
              <p14:xfrm>
                <a:off x="4737266" y="3644480"/>
                <a:ext cx="90720" cy="97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1FE31E0-C6C5-492A-8331-D4FF9AB9B22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28266" y="3635840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59C72A7-46A9-43BD-B93F-B22DF02E096D}"/>
                    </a:ext>
                  </a:extLst>
                </p14:cNvPr>
                <p14:cNvContentPartPr/>
                <p14:nvPr/>
              </p14:nvContentPartPr>
              <p14:xfrm>
                <a:off x="4924466" y="3557000"/>
                <a:ext cx="95040" cy="177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59C72A7-46A9-43BD-B93F-B22DF02E096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5466" y="3548000"/>
                  <a:ext cx="1126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364D2BB-8D24-4BE4-91D4-3526C911F4B5}"/>
                  </a:ext>
                </a:extLst>
              </p14:cNvPr>
              <p14:cNvContentPartPr/>
              <p14:nvPr/>
            </p14:nvContentPartPr>
            <p14:xfrm>
              <a:off x="5224346" y="3619640"/>
              <a:ext cx="157680" cy="71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364D2BB-8D24-4BE4-91D4-3526C911F4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215346" y="3610640"/>
                <a:ext cx="17532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56DB56-CBAE-4846-BC2C-E29BDA11BF72}"/>
              </a:ext>
            </a:extLst>
          </p:cNvPr>
          <p:cNvGrpSpPr/>
          <p:nvPr/>
        </p:nvGrpSpPr>
        <p:grpSpPr>
          <a:xfrm>
            <a:off x="5909426" y="3597320"/>
            <a:ext cx="1843560" cy="398520"/>
            <a:chOff x="5909426" y="3597320"/>
            <a:chExt cx="18435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CE2C804-AC58-4710-9EA6-83CE665C40D4}"/>
                    </a:ext>
                  </a:extLst>
                </p14:cNvPr>
                <p14:cNvContentPartPr/>
                <p14:nvPr/>
              </p14:nvContentPartPr>
              <p14:xfrm>
                <a:off x="5909426" y="3597320"/>
                <a:ext cx="94320" cy="103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CE2C804-AC58-4710-9EA6-83CE665C40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00786" y="3588680"/>
                  <a:ext cx="111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E49174-E268-4350-8C9B-8BB17F0B8D39}"/>
                    </a:ext>
                  </a:extLst>
                </p14:cNvPr>
                <p14:cNvContentPartPr/>
                <p14:nvPr/>
              </p14:nvContentPartPr>
              <p14:xfrm>
                <a:off x="6084746" y="3608840"/>
                <a:ext cx="314280" cy="113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E49174-E268-4350-8C9B-8BB17F0B8D3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76106" y="3600200"/>
                  <a:ext cx="33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C554DBA-A123-4607-8ABB-18296EC09F20}"/>
                    </a:ext>
                  </a:extLst>
                </p14:cNvPr>
                <p14:cNvContentPartPr/>
                <p14:nvPr/>
              </p14:nvContentPartPr>
              <p14:xfrm>
                <a:off x="6440786" y="3657080"/>
                <a:ext cx="88920" cy="182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C554DBA-A123-4607-8ABB-18296EC09F2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31786" y="3648080"/>
                  <a:ext cx="10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B5A5CFE-804E-4673-A2E7-3D6AB5F5635F}"/>
                    </a:ext>
                  </a:extLst>
                </p14:cNvPr>
                <p14:cNvContentPartPr/>
                <p14:nvPr/>
              </p14:nvContentPartPr>
              <p14:xfrm>
                <a:off x="6563546" y="3670760"/>
                <a:ext cx="107640" cy="262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B5A5CFE-804E-4673-A2E7-3D6AB5F563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54546" y="3662120"/>
                  <a:ext cx="125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B6D272-6256-48B1-9BD5-E00273B70A61}"/>
                    </a:ext>
                  </a:extLst>
                </p14:cNvPr>
                <p14:cNvContentPartPr/>
                <p14:nvPr/>
              </p14:nvContentPartPr>
              <p14:xfrm>
                <a:off x="6784226" y="3768680"/>
                <a:ext cx="15120" cy="7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B6D272-6256-48B1-9BD5-E00273B70A6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75226" y="3759680"/>
                  <a:ext cx="32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FAE10E-EE38-4946-96D4-4AE8B25020F2}"/>
                    </a:ext>
                  </a:extLst>
                </p14:cNvPr>
                <p14:cNvContentPartPr/>
                <p14:nvPr/>
              </p14:nvContentPartPr>
              <p14:xfrm>
                <a:off x="6983666" y="3670040"/>
                <a:ext cx="101160" cy="95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FAE10E-EE38-4946-96D4-4AE8B25020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75026" y="3661040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FD05427-0E48-4368-A863-E2A8B13CF9F5}"/>
                    </a:ext>
                  </a:extLst>
                </p14:cNvPr>
                <p14:cNvContentPartPr/>
                <p14:nvPr/>
              </p14:nvContentPartPr>
              <p14:xfrm>
                <a:off x="7156466" y="3684080"/>
                <a:ext cx="92160" cy="70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FD05427-0E48-4368-A863-E2A8B13CF9F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47466" y="3675080"/>
                  <a:ext cx="109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B3C8C0-2EFA-4160-966E-D136DA925C5F}"/>
                    </a:ext>
                  </a:extLst>
                </p14:cNvPr>
                <p14:cNvContentPartPr/>
                <p14:nvPr/>
              </p14:nvContentPartPr>
              <p14:xfrm>
                <a:off x="7270946" y="3680120"/>
                <a:ext cx="122760" cy="75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B3C8C0-2EFA-4160-966E-D136DA925C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62306" y="3671480"/>
                  <a:ext cx="140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185E92-4D31-414C-B605-61DEDBCEC5A1}"/>
                    </a:ext>
                  </a:extLst>
                </p14:cNvPr>
                <p14:cNvContentPartPr/>
                <p14:nvPr/>
              </p14:nvContentPartPr>
              <p14:xfrm>
                <a:off x="7444466" y="3711080"/>
                <a:ext cx="308520" cy="284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185E92-4D31-414C-B605-61DEDBCEC5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35466" y="3702080"/>
                  <a:ext cx="326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FF91207-E148-4219-848E-54AEA0572401}"/>
                    </a:ext>
                  </a:extLst>
                </p14:cNvPr>
                <p14:cNvContentPartPr/>
                <p14:nvPr/>
              </p14:nvContentPartPr>
              <p14:xfrm>
                <a:off x="6810506" y="3761480"/>
                <a:ext cx="39960" cy="32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FF91207-E148-4219-848E-54AEA05724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01506" y="3752840"/>
                  <a:ext cx="5760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2850B37-9D2E-4CA4-BD53-91A6DBF5E212}"/>
              </a:ext>
            </a:extLst>
          </p:cNvPr>
          <p:cNvGrpSpPr/>
          <p:nvPr/>
        </p:nvGrpSpPr>
        <p:grpSpPr>
          <a:xfrm>
            <a:off x="7896626" y="3538640"/>
            <a:ext cx="1006560" cy="458640"/>
            <a:chOff x="7896626" y="3538640"/>
            <a:chExt cx="100656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1A18AF-8099-43D6-9030-280F9E83FD7D}"/>
                    </a:ext>
                  </a:extLst>
                </p14:cNvPr>
                <p14:cNvContentPartPr/>
                <p14:nvPr/>
              </p14:nvContentPartPr>
              <p14:xfrm>
                <a:off x="8816426" y="3571400"/>
                <a:ext cx="86760" cy="425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1A18AF-8099-43D6-9030-280F9E83FD7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07426" y="3562400"/>
                  <a:ext cx="104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458A4B-E29A-4CA3-8EA7-87627DC023F9}"/>
                    </a:ext>
                  </a:extLst>
                </p14:cNvPr>
                <p14:cNvContentPartPr/>
                <p14:nvPr/>
              </p14:nvContentPartPr>
              <p14:xfrm>
                <a:off x="7896626" y="3539360"/>
                <a:ext cx="97560" cy="414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458A4B-E29A-4CA3-8EA7-87627DC023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87986" y="3530360"/>
                  <a:ext cx="1152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E37A63-10A0-4BFF-A6B6-0F66DE54F8F8}"/>
                    </a:ext>
                  </a:extLst>
                </p14:cNvPr>
                <p14:cNvContentPartPr/>
                <p14:nvPr/>
              </p14:nvContentPartPr>
              <p14:xfrm>
                <a:off x="8057906" y="3538640"/>
                <a:ext cx="73440" cy="29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E37A63-10A0-4BFF-A6B6-0F66DE54F8F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49266" y="3530000"/>
                  <a:ext cx="91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0A7DF97-1E80-433B-B6F4-FAC9AC0E7E1F}"/>
                    </a:ext>
                  </a:extLst>
                </p14:cNvPr>
                <p14:cNvContentPartPr/>
                <p14:nvPr/>
              </p14:nvContentPartPr>
              <p14:xfrm>
                <a:off x="7982666" y="3578960"/>
                <a:ext cx="73440" cy="3391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0A7DF97-1E80-433B-B6F4-FAC9AC0E7E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74026" y="3569960"/>
                  <a:ext cx="91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B071A78-A226-4A64-AEFB-E3119748895C}"/>
                    </a:ext>
                  </a:extLst>
                </p14:cNvPr>
                <p14:cNvContentPartPr/>
                <p14:nvPr/>
              </p14:nvContentPartPr>
              <p14:xfrm>
                <a:off x="8128106" y="3691640"/>
                <a:ext cx="73800" cy="1342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B071A78-A226-4A64-AEFB-E311974889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19106" y="3682640"/>
                  <a:ext cx="9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7B40E8-22E4-44B3-A8F9-9A3942C95EFE}"/>
                    </a:ext>
                  </a:extLst>
                </p14:cNvPr>
                <p14:cNvContentPartPr/>
                <p14:nvPr/>
              </p14:nvContentPartPr>
              <p14:xfrm>
                <a:off x="8213786" y="3787400"/>
                <a:ext cx="192240" cy="106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7B40E8-22E4-44B3-A8F9-9A3942C95E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05146" y="3778400"/>
                  <a:ext cx="209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AA3AD8-01C9-4ABC-96FB-738FD95A94C8}"/>
                    </a:ext>
                  </a:extLst>
                </p14:cNvPr>
                <p14:cNvContentPartPr/>
                <p14:nvPr/>
              </p14:nvContentPartPr>
              <p14:xfrm>
                <a:off x="8453906" y="3708560"/>
                <a:ext cx="70560" cy="137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AA3AD8-01C9-4ABC-96FB-738FD95A94C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44906" y="3699920"/>
                  <a:ext cx="88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92E1B0-A28E-49CB-83CB-12B3986FB457}"/>
                    </a:ext>
                  </a:extLst>
                </p14:cNvPr>
                <p14:cNvContentPartPr/>
                <p14:nvPr/>
              </p14:nvContentPartPr>
              <p14:xfrm>
                <a:off x="8572706" y="3823040"/>
                <a:ext cx="25560" cy="90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92E1B0-A28E-49CB-83CB-12B3986FB4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64066" y="3814040"/>
                  <a:ext cx="43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E3A443-5ECC-4BEC-8A1E-AAF1547670C0}"/>
                    </a:ext>
                  </a:extLst>
                </p14:cNvPr>
                <p14:cNvContentPartPr/>
                <p14:nvPr/>
              </p14:nvContentPartPr>
              <p14:xfrm>
                <a:off x="8685386" y="3705320"/>
                <a:ext cx="70920" cy="9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E3A443-5ECC-4BEC-8A1E-AAF1547670C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676746" y="3696320"/>
                  <a:ext cx="88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1C7CE6-E1A3-4C71-84D5-58C31D60040B}"/>
                    </a:ext>
                  </a:extLst>
                </p14:cNvPr>
                <p14:cNvContentPartPr/>
                <p14:nvPr/>
              </p14:nvContentPartPr>
              <p14:xfrm>
                <a:off x="8751626" y="3610640"/>
                <a:ext cx="93240" cy="301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1C7CE6-E1A3-4C71-84D5-58C31D60040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742986" y="3602000"/>
                  <a:ext cx="11088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38ED3A4-DA20-4E90-9937-C6846B4E2875}"/>
                  </a:ext>
                </a:extLst>
              </p14:cNvPr>
              <p14:cNvContentPartPr/>
              <p14:nvPr/>
            </p14:nvContentPartPr>
            <p14:xfrm>
              <a:off x="163106" y="3943280"/>
              <a:ext cx="43560" cy="6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38ED3A4-DA20-4E90-9937-C6846B4E287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54466" y="3934280"/>
                <a:ext cx="6120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0149B37-8DF5-4D29-A066-E975D7DA5C98}"/>
              </a:ext>
            </a:extLst>
          </p:cNvPr>
          <p:cNvGrpSpPr/>
          <p:nvPr/>
        </p:nvGrpSpPr>
        <p:grpSpPr>
          <a:xfrm>
            <a:off x="4290506" y="1806680"/>
            <a:ext cx="502200" cy="339120"/>
            <a:chOff x="4290506" y="1806680"/>
            <a:chExt cx="50220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1C156-36AB-4F16-A65D-107F49B5FC10}"/>
                    </a:ext>
                  </a:extLst>
                </p14:cNvPr>
                <p14:cNvContentPartPr/>
                <p14:nvPr/>
              </p14:nvContentPartPr>
              <p14:xfrm>
                <a:off x="4290506" y="1934480"/>
                <a:ext cx="459000" cy="496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1C156-36AB-4F16-A65D-107F49B5FC1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81506" y="1925840"/>
                  <a:ext cx="476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8D1069-E44A-486B-8413-30922F289D2C}"/>
                    </a:ext>
                  </a:extLst>
                </p14:cNvPr>
                <p14:cNvContentPartPr/>
                <p14:nvPr/>
              </p14:nvContentPartPr>
              <p14:xfrm>
                <a:off x="4629986" y="1806680"/>
                <a:ext cx="162720" cy="339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8D1069-E44A-486B-8413-30922F289D2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21346" y="1798040"/>
                  <a:ext cx="18036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FC01C4B-1982-4FA5-BAE2-DFCFD59406D2}"/>
              </a:ext>
            </a:extLst>
          </p:cNvPr>
          <p:cNvGrpSpPr/>
          <p:nvPr/>
        </p:nvGrpSpPr>
        <p:grpSpPr>
          <a:xfrm>
            <a:off x="3724226" y="1970840"/>
            <a:ext cx="533880" cy="2573640"/>
            <a:chOff x="3724226" y="1970840"/>
            <a:chExt cx="533880" cy="257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074605F-25EB-4668-9C7B-5DDECA21DCA5}"/>
                    </a:ext>
                  </a:extLst>
                </p14:cNvPr>
                <p14:cNvContentPartPr/>
                <p14:nvPr/>
              </p14:nvContentPartPr>
              <p14:xfrm>
                <a:off x="3724226" y="1970840"/>
                <a:ext cx="533880" cy="2529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074605F-25EB-4668-9C7B-5DDECA21DC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15226" y="1961840"/>
                  <a:ext cx="551520" cy="25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D48BE5C-376A-429D-9116-F9C2ACDB550E}"/>
                    </a:ext>
                  </a:extLst>
                </p14:cNvPr>
                <p14:cNvContentPartPr/>
                <p14:nvPr/>
              </p14:nvContentPartPr>
              <p14:xfrm>
                <a:off x="3871106" y="4326320"/>
                <a:ext cx="187920" cy="2181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D48BE5C-376A-429D-9116-F9C2ACDB55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62106" y="4317680"/>
                  <a:ext cx="2055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6EB268A-DDDB-4FBE-8B8A-D1B6F63D2233}"/>
              </a:ext>
            </a:extLst>
          </p:cNvPr>
          <p:cNvGrpSpPr/>
          <p:nvPr/>
        </p:nvGrpSpPr>
        <p:grpSpPr>
          <a:xfrm>
            <a:off x="4404986" y="4247840"/>
            <a:ext cx="942840" cy="474840"/>
            <a:chOff x="4404986" y="4247840"/>
            <a:chExt cx="94284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1330634-8044-4F97-A45D-4F9803C662FB}"/>
                    </a:ext>
                  </a:extLst>
                </p14:cNvPr>
                <p14:cNvContentPartPr/>
                <p14:nvPr/>
              </p14:nvContentPartPr>
              <p14:xfrm>
                <a:off x="4404986" y="4320920"/>
                <a:ext cx="95040" cy="1969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1330634-8044-4F97-A45D-4F9803C662F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6346" y="4311920"/>
                  <a:ext cx="112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E915938-8D36-45FD-B495-A349BCD85C08}"/>
                    </a:ext>
                  </a:extLst>
                </p14:cNvPr>
                <p14:cNvContentPartPr/>
                <p14:nvPr/>
              </p14:nvContentPartPr>
              <p14:xfrm>
                <a:off x="4519466" y="4247840"/>
                <a:ext cx="213840" cy="262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E915938-8D36-45FD-B495-A349BCD85C0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10466" y="4239200"/>
                  <a:ext cx="231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87BE99-E571-45D2-B79B-D3543B2D682A}"/>
                    </a:ext>
                  </a:extLst>
                </p14:cNvPr>
                <p14:cNvContentPartPr/>
                <p14:nvPr/>
              </p14:nvContentPartPr>
              <p14:xfrm>
                <a:off x="4736546" y="4351520"/>
                <a:ext cx="6480" cy="8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87BE99-E571-45D2-B79B-D3543B2D682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27546" y="4342520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1328F74-A5FA-4F3A-B3A2-0FCA1A7A38C0}"/>
                    </a:ext>
                  </a:extLst>
                </p14:cNvPr>
                <p14:cNvContentPartPr/>
                <p14:nvPr/>
              </p14:nvContentPartPr>
              <p14:xfrm>
                <a:off x="4797746" y="4415240"/>
                <a:ext cx="110880" cy="87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1328F74-A5FA-4F3A-B3A2-0FCA1A7A38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88746" y="4406600"/>
                  <a:ext cx="128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727BBCA-366C-44D2-801B-A503C32D07CD}"/>
                    </a:ext>
                  </a:extLst>
                </p14:cNvPr>
                <p14:cNvContentPartPr/>
                <p14:nvPr/>
              </p14:nvContentPartPr>
              <p14:xfrm>
                <a:off x="4914386" y="4339640"/>
                <a:ext cx="1080" cy="36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727BBCA-366C-44D2-801B-A503C32D07C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905746" y="4330640"/>
                  <a:ext cx="18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D3E8D91-F27F-4910-B58E-5ABB941D484F}"/>
                    </a:ext>
                  </a:extLst>
                </p14:cNvPr>
                <p14:cNvContentPartPr/>
                <p14:nvPr/>
              </p14:nvContentPartPr>
              <p14:xfrm>
                <a:off x="4951466" y="4444040"/>
                <a:ext cx="396360" cy="278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D3E8D91-F27F-4910-B58E-5ABB941D484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42466" y="4435400"/>
                  <a:ext cx="4140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F171B61-5BEF-4BB3-B798-BBFCA49F1987}"/>
              </a:ext>
            </a:extLst>
          </p:cNvPr>
          <p:cNvGrpSpPr/>
          <p:nvPr/>
        </p:nvGrpSpPr>
        <p:grpSpPr>
          <a:xfrm>
            <a:off x="6133706" y="4249280"/>
            <a:ext cx="713520" cy="351720"/>
            <a:chOff x="6133706" y="4249280"/>
            <a:chExt cx="713520" cy="35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21E898-A7A8-417B-B258-EE5DC3D5BCC6}"/>
                    </a:ext>
                  </a:extLst>
                </p14:cNvPr>
                <p14:cNvContentPartPr/>
                <p14:nvPr/>
              </p14:nvContentPartPr>
              <p14:xfrm>
                <a:off x="6133706" y="4249280"/>
                <a:ext cx="230760" cy="322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21E898-A7A8-417B-B258-EE5DC3D5BCC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24706" y="4240640"/>
                  <a:ext cx="248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483184-E0AA-47BB-B5F3-32BD990CEDAC}"/>
                    </a:ext>
                  </a:extLst>
                </p14:cNvPr>
                <p14:cNvContentPartPr/>
                <p14:nvPr/>
              </p14:nvContentPartPr>
              <p14:xfrm>
                <a:off x="6400106" y="4369520"/>
                <a:ext cx="3960" cy="11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483184-E0AA-47BB-B5F3-32BD990CED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91106" y="4360880"/>
                  <a:ext cx="21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DD0AC9C-5D46-4ED2-83EB-29C781DB4455}"/>
                    </a:ext>
                  </a:extLst>
                </p14:cNvPr>
                <p14:cNvContentPartPr/>
                <p14:nvPr/>
              </p14:nvContentPartPr>
              <p14:xfrm>
                <a:off x="6392906" y="4422800"/>
                <a:ext cx="91800" cy="178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DD0AC9C-5D46-4ED2-83EB-29C781DB445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83906" y="4414160"/>
                  <a:ext cx="109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820038A-2709-4AAA-BB76-2A90087A829A}"/>
                    </a:ext>
                  </a:extLst>
                </p14:cNvPr>
                <p14:cNvContentPartPr/>
                <p14:nvPr/>
              </p14:nvContentPartPr>
              <p14:xfrm>
                <a:off x="6542666" y="4339640"/>
                <a:ext cx="107640" cy="239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820038A-2709-4AAA-BB76-2A90087A829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33666" y="4330640"/>
                  <a:ext cx="125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8E200FA-8DEC-45F4-B9D2-ABD40BA367E4}"/>
                    </a:ext>
                  </a:extLst>
                </p14:cNvPr>
                <p14:cNvContentPartPr/>
                <p14:nvPr/>
              </p14:nvContentPartPr>
              <p14:xfrm>
                <a:off x="6737426" y="4265120"/>
                <a:ext cx="109800" cy="235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8E200FA-8DEC-45F4-B9D2-ABD40BA367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28786" y="4256120"/>
                  <a:ext cx="1274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C4D5449-334E-4E2E-983C-3B7C8C90D592}"/>
              </a:ext>
            </a:extLst>
          </p:cNvPr>
          <p:cNvGrpSpPr/>
          <p:nvPr/>
        </p:nvGrpSpPr>
        <p:grpSpPr>
          <a:xfrm>
            <a:off x="6990146" y="4194920"/>
            <a:ext cx="284040" cy="406080"/>
            <a:chOff x="6990146" y="4194920"/>
            <a:chExt cx="28404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08544EF-F3A7-414F-AA72-A9E6B800C8B3}"/>
                    </a:ext>
                  </a:extLst>
                </p14:cNvPr>
                <p14:cNvContentPartPr/>
                <p14:nvPr/>
              </p14:nvContentPartPr>
              <p14:xfrm>
                <a:off x="7031186" y="4205000"/>
                <a:ext cx="73440" cy="54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08544EF-F3A7-414F-AA72-A9E6B800C8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22186" y="4196000"/>
                  <a:ext cx="91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57D8D79-B4D8-4500-9370-40436415440F}"/>
                    </a:ext>
                  </a:extLst>
                </p14:cNvPr>
                <p14:cNvContentPartPr/>
                <p14:nvPr/>
              </p14:nvContentPartPr>
              <p14:xfrm>
                <a:off x="6990146" y="4194920"/>
                <a:ext cx="106200" cy="406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57D8D79-B4D8-4500-9370-40436415440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81146" y="4186280"/>
                  <a:ext cx="123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1071582-85B8-4787-9125-702B931C0E17}"/>
                    </a:ext>
                  </a:extLst>
                </p14:cNvPr>
                <p14:cNvContentPartPr/>
                <p14:nvPr/>
              </p14:nvContentPartPr>
              <p14:xfrm>
                <a:off x="7173026" y="4272320"/>
                <a:ext cx="101160" cy="212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1071582-85B8-4787-9125-702B931C0E1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64386" y="4263320"/>
                  <a:ext cx="11880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D6F455-B85A-4895-A2FD-AD384DCF64D7}"/>
              </a:ext>
            </a:extLst>
          </p:cNvPr>
          <p:cNvGrpSpPr/>
          <p:nvPr/>
        </p:nvGrpSpPr>
        <p:grpSpPr>
          <a:xfrm>
            <a:off x="7407386" y="4372040"/>
            <a:ext cx="8640" cy="150120"/>
            <a:chOff x="7407386" y="4372040"/>
            <a:chExt cx="8640" cy="15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FE6F577-96AC-4AE1-A4CC-A08022D89DF8}"/>
                    </a:ext>
                  </a:extLst>
                </p14:cNvPr>
                <p14:cNvContentPartPr/>
                <p14:nvPr/>
              </p14:nvContentPartPr>
              <p14:xfrm>
                <a:off x="7407386" y="4372040"/>
                <a:ext cx="8640" cy="34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FE6F577-96AC-4AE1-A4CC-A08022D89D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98746" y="4363400"/>
                  <a:ext cx="2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CED1A6-2050-4DA1-9AA5-5D1B7DF1623A}"/>
                    </a:ext>
                  </a:extLst>
                </p14:cNvPr>
                <p14:cNvContentPartPr/>
                <p14:nvPr/>
              </p14:nvContentPartPr>
              <p14:xfrm>
                <a:off x="7408106" y="4499120"/>
                <a:ext cx="6480" cy="23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CED1A6-2050-4DA1-9AA5-5D1B7DF1623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99466" y="4490480"/>
                  <a:ext cx="2412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460AC54-7124-4231-BCA0-1ADABA6A9589}"/>
              </a:ext>
            </a:extLst>
          </p:cNvPr>
          <p:cNvGrpSpPr/>
          <p:nvPr/>
        </p:nvGrpSpPr>
        <p:grpSpPr>
          <a:xfrm>
            <a:off x="7571186" y="4181960"/>
            <a:ext cx="307080" cy="476640"/>
            <a:chOff x="7571186" y="4181960"/>
            <a:chExt cx="30708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DDB02E2-7EEF-4C77-92B7-ECF43B7F8922}"/>
                    </a:ext>
                  </a:extLst>
                </p14:cNvPr>
                <p14:cNvContentPartPr/>
                <p14:nvPr/>
              </p14:nvContentPartPr>
              <p14:xfrm>
                <a:off x="7571186" y="4273400"/>
                <a:ext cx="129600" cy="248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DDB02E2-7EEF-4C77-92B7-ECF43B7F89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62546" y="4264760"/>
                  <a:ext cx="147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2B605C3-9DDC-4D50-9F1B-64237A6D5FDB}"/>
                    </a:ext>
                  </a:extLst>
                </p14:cNvPr>
                <p14:cNvContentPartPr/>
                <p14:nvPr/>
              </p14:nvContentPartPr>
              <p14:xfrm>
                <a:off x="7732466" y="4181960"/>
                <a:ext cx="145800" cy="476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2B605C3-9DDC-4D50-9F1B-64237A6D5FD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23466" y="4172960"/>
                  <a:ext cx="163440" cy="49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157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543D4-A529-422D-93B2-FC90BBF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What can you do with Python - Ecourse Review">
            <a:hlinkClick r:id="" action="ppaction://media"/>
            <a:extLst>
              <a:ext uri="{FF2B5EF4-FFF2-40B4-BE49-F238E27FC236}">
                <a16:creationId xmlns:a16="http://schemas.microsoft.com/office/drawing/2014/main" id="{692BBADA-47DA-4ECC-A2FD-A23AE5E83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C1131F-B84E-417B-848B-9F95D127EB12}"/>
              </a:ext>
            </a:extLst>
          </p:cNvPr>
          <p:cNvSpPr/>
          <p:nvPr/>
        </p:nvSpPr>
        <p:spPr>
          <a:xfrm>
            <a:off x="0" y="9237"/>
            <a:ext cx="38519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What can you do with Python? Video: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Ecourse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rPr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688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B3BF0B-9C72-487D-A162-72C43689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Upon lesson completion, you will learn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8371B-B5E5-4EE2-9A6A-5854185D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language fundamentals: </a:t>
            </a:r>
            <a:r>
              <a:rPr lang="en-US"/>
              <a:t>basic syntax</a:t>
            </a:r>
            <a:endParaRPr lang="en-US" dirty="0"/>
          </a:p>
          <a:p>
            <a:r>
              <a:rPr lang="en-US"/>
              <a:t>Python lists, functions</a:t>
            </a:r>
          </a:p>
          <a:p>
            <a:r>
              <a:rPr lang="en-US"/>
              <a:t>Python classes</a:t>
            </a:r>
          </a:p>
          <a:p>
            <a:r>
              <a:rPr lang="en-US"/>
              <a:t>Packages: numpy, matplotlib, pandas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543D4-A529-422D-93B2-FC90BBFD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6C9605-0FB9-49BE-AC4E-0161036A7491}"/>
                  </a:ext>
                </a:extLst>
              </p14:cNvPr>
              <p14:cNvContentPartPr/>
              <p14:nvPr/>
            </p14:nvContentPartPr>
            <p14:xfrm>
              <a:off x="4419422" y="1662976"/>
              <a:ext cx="1290600" cy="5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6C9605-0FB9-49BE-AC4E-0161036A74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0782" y="1654336"/>
                <a:ext cx="130824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7B6A1CB-E952-4F03-8CEC-939A8457B3AD}"/>
              </a:ext>
            </a:extLst>
          </p:cNvPr>
          <p:cNvGrpSpPr/>
          <p:nvPr/>
        </p:nvGrpSpPr>
        <p:grpSpPr>
          <a:xfrm>
            <a:off x="1452662" y="2047456"/>
            <a:ext cx="1696680" cy="82800"/>
            <a:chOff x="1452662" y="2047456"/>
            <a:chExt cx="169668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54B150-AC40-46A7-B0E4-D574339922DA}"/>
                    </a:ext>
                  </a:extLst>
                </p14:cNvPr>
                <p14:cNvContentPartPr/>
                <p14:nvPr/>
              </p14:nvContentPartPr>
              <p14:xfrm>
                <a:off x="1452662" y="2051776"/>
                <a:ext cx="467280" cy="26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54B150-AC40-46A7-B0E4-D574339922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4022" y="2042776"/>
                  <a:ext cx="484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2EA276-153E-4C1B-A5C3-85B52582E985}"/>
                    </a:ext>
                  </a:extLst>
                </p14:cNvPr>
                <p14:cNvContentPartPr/>
                <p14:nvPr/>
              </p14:nvContentPartPr>
              <p14:xfrm>
                <a:off x="2111102" y="2047456"/>
                <a:ext cx="1038240" cy="82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2EA276-153E-4C1B-A5C3-85B52582E9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02462" y="2038816"/>
                  <a:ext cx="105588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F02B85-4C61-4A90-91BC-87DD58F7F6DC}"/>
                  </a:ext>
                </a:extLst>
              </p14:cNvPr>
              <p14:cNvContentPartPr/>
              <p14:nvPr/>
            </p14:nvContentPartPr>
            <p14:xfrm>
              <a:off x="1530062" y="2579896"/>
              <a:ext cx="779400" cy="49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F02B85-4C61-4A90-91BC-87DD58F7F6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1062" y="2570896"/>
                <a:ext cx="797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702541-0F6C-457B-B982-55B998698148}"/>
                  </a:ext>
                </a:extLst>
              </p14:cNvPr>
              <p14:cNvContentPartPr/>
              <p14:nvPr/>
            </p14:nvContentPartPr>
            <p14:xfrm>
              <a:off x="1979702" y="3073096"/>
              <a:ext cx="2877480" cy="2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702541-0F6C-457B-B982-55B9986981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702" y="3064096"/>
                <a:ext cx="289512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90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7343-27A2-4223-8775-EA9A0CBE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EBD8E-7ADD-4DE9-90E9-7E5F447D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edX course: Introduction to Python for Data Science, </a:t>
            </a:r>
            <a:r>
              <a:rPr lang="en-US" dirty="0">
                <a:hlinkClick r:id="rId2"/>
              </a:rPr>
              <a:t>https://www.edx.org/course/introduction-to-python-for-data-science-3</a:t>
            </a:r>
            <a:r>
              <a:rPr 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Swaroop, H. (2013). </a:t>
            </a:r>
            <a:r>
              <a:rPr lang="en-US" i="1" dirty="0"/>
              <a:t>A Byte of Python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Python documentation: </a:t>
            </a:r>
            <a:r>
              <a:rPr lang="en-US" dirty="0">
                <a:hlinkClick r:id="rId3"/>
              </a:rPr>
              <a:t>https://docs.python.org/3/index.html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Python cheat sheets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5624D-430E-4736-80E5-A71D96A9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48319-58B4-44A8-8EB1-6F22A86CD5C9}"/>
              </a:ext>
            </a:extLst>
          </p:cNvPr>
          <p:cNvGrpSpPr/>
          <p:nvPr/>
        </p:nvGrpSpPr>
        <p:grpSpPr>
          <a:xfrm>
            <a:off x="305342" y="2652976"/>
            <a:ext cx="176040" cy="155880"/>
            <a:chOff x="305342" y="2652976"/>
            <a:chExt cx="17604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EB35A7-C222-4DDE-992B-D7B8057AD61C}"/>
                    </a:ext>
                  </a:extLst>
                </p14:cNvPr>
                <p14:cNvContentPartPr/>
                <p14:nvPr/>
              </p14:nvContentPartPr>
              <p14:xfrm>
                <a:off x="305342" y="2738656"/>
                <a:ext cx="149400" cy="7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EB35A7-C222-4DDE-992B-D7B8057AD6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702" y="2730016"/>
                  <a:ext cx="167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B15F08-B156-4810-96E0-7276FF9644E7}"/>
                    </a:ext>
                  </a:extLst>
                </p14:cNvPr>
                <p14:cNvContentPartPr/>
                <p14:nvPr/>
              </p14:nvContentPartPr>
              <p14:xfrm>
                <a:off x="406502" y="2652976"/>
                <a:ext cx="74880" cy="155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B15F08-B156-4810-96E0-7276FF9644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7862" y="2643976"/>
                  <a:ext cx="925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B7449E-2AE0-491A-A5B7-077558C7CE56}"/>
              </a:ext>
            </a:extLst>
          </p:cNvPr>
          <p:cNvGrpSpPr/>
          <p:nvPr/>
        </p:nvGrpSpPr>
        <p:grpSpPr>
          <a:xfrm>
            <a:off x="264302" y="3301696"/>
            <a:ext cx="223200" cy="215640"/>
            <a:chOff x="264302" y="3301696"/>
            <a:chExt cx="22320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2F6087-C06F-4B31-B980-946BDCAD10AD}"/>
                    </a:ext>
                  </a:extLst>
                </p14:cNvPr>
                <p14:cNvContentPartPr/>
                <p14:nvPr/>
              </p14:nvContentPartPr>
              <p14:xfrm>
                <a:off x="264302" y="3346336"/>
                <a:ext cx="189000" cy="64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2F6087-C06F-4B31-B980-946BDCAD10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5662" y="3337696"/>
                  <a:ext cx="206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36C0B3-B7D4-4F20-AECA-9448EC3DE926}"/>
                    </a:ext>
                  </a:extLst>
                </p14:cNvPr>
                <p14:cNvContentPartPr/>
                <p14:nvPr/>
              </p14:nvContentPartPr>
              <p14:xfrm>
                <a:off x="412982" y="3301696"/>
                <a:ext cx="74520" cy="215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36C0B3-B7D4-4F20-AECA-9448EC3DE9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3982" y="3292696"/>
                  <a:ext cx="921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2DB54E-8C92-4841-A9B8-C924D990E5EC}"/>
              </a:ext>
            </a:extLst>
          </p:cNvPr>
          <p:cNvGrpSpPr/>
          <p:nvPr/>
        </p:nvGrpSpPr>
        <p:grpSpPr>
          <a:xfrm>
            <a:off x="323702" y="3930616"/>
            <a:ext cx="177480" cy="199080"/>
            <a:chOff x="323702" y="3930616"/>
            <a:chExt cx="17748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DDE960-9365-4719-BC14-7EA71D478D98}"/>
                    </a:ext>
                  </a:extLst>
                </p14:cNvPr>
                <p14:cNvContentPartPr/>
                <p14:nvPr/>
              </p14:nvContentPartPr>
              <p14:xfrm>
                <a:off x="323702" y="3986056"/>
                <a:ext cx="177480" cy="3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DDE960-9365-4719-BC14-7EA71D478D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5062" y="3977416"/>
                  <a:ext cx="195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8B1F40-43EB-40BA-8C04-56BD7A19C720}"/>
                    </a:ext>
                  </a:extLst>
                </p14:cNvPr>
                <p14:cNvContentPartPr/>
                <p14:nvPr/>
              </p14:nvContentPartPr>
              <p14:xfrm>
                <a:off x="449702" y="3930616"/>
                <a:ext cx="37800" cy="19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8B1F40-43EB-40BA-8C04-56BD7A19C7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702" y="3921976"/>
                  <a:ext cx="55440" cy="21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5490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545BC-3B9F-4D66-9065-944C0167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AC44AA-95E4-4F10-8B1E-7F86A6809E7C}"/>
              </a:ext>
            </a:extLst>
          </p:cNvPr>
          <p:cNvGrpSpPr/>
          <p:nvPr/>
        </p:nvGrpSpPr>
        <p:grpSpPr>
          <a:xfrm>
            <a:off x="96182" y="130478"/>
            <a:ext cx="282240" cy="342000"/>
            <a:chOff x="96182" y="130478"/>
            <a:chExt cx="28224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F560D6-FB86-44FC-A295-702A32D4BCB2}"/>
                    </a:ext>
                  </a:extLst>
                </p14:cNvPr>
                <p14:cNvContentPartPr/>
                <p14:nvPr/>
              </p14:nvContentPartPr>
              <p14:xfrm>
                <a:off x="172862" y="208958"/>
                <a:ext cx="77040" cy="172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F560D6-FB86-44FC-A295-702A32D4BC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3862" y="200318"/>
                  <a:ext cx="94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74AB92-5C71-4EF4-BEED-7AD04AF9ACFF}"/>
                    </a:ext>
                  </a:extLst>
                </p14:cNvPr>
                <p14:cNvContentPartPr/>
                <p14:nvPr/>
              </p14:nvContentPartPr>
              <p14:xfrm>
                <a:off x="96182" y="130478"/>
                <a:ext cx="282240" cy="342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74AB92-5C71-4EF4-BEED-7AD04AF9AC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82" y="121838"/>
                  <a:ext cx="29988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59F53-1FB7-404E-BD2A-79B536BED3B1}"/>
              </a:ext>
            </a:extLst>
          </p:cNvPr>
          <p:cNvGrpSpPr/>
          <p:nvPr/>
        </p:nvGrpSpPr>
        <p:grpSpPr>
          <a:xfrm>
            <a:off x="679742" y="169718"/>
            <a:ext cx="878760" cy="370440"/>
            <a:chOff x="679742" y="169718"/>
            <a:chExt cx="87876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F65541-7F63-4721-ABD8-C470DF6B2F8B}"/>
                    </a:ext>
                  </a:extLst>
                </p14:cNvPr>
                <p14:cNvContentPartPr/>
                <p14:nvPr/>
              </p14:nvContentPartPr>
              <p14:xfrm>
                <a:off x="679742" y="193838"/>
                <a:ext cx="109440" cy="22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F65541-7F63-4721-ABD8-C470DF6B2F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1102" y="184838"/>
                  <a:ext cx="127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5CC1FC-FD3E-4B20-804A-C6CBA24F6BEB}"/>
                    </a:ext>
                  </a:extLst>
                </p14:cNvPr>
                <p14:cNvContentPartPr/>
                <p14:nvPr/>
              </p14:nvContentPartPr>
              <p14:xfrm>
                <a:off x="808622" y="325598"/>
                <a:ext cx="172440" cy="21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5CC1FC-FD3E-4B20-804A-C6CBA24F6B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622" y="316958"/>
                  <a:ext cx="190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2E1754-D277-4DC9-AE82-12D5546CC6A2}"/>
                    </a:ext>
                  </a:extLst>
                </p14:cNvPr>
                <p14:cNvContentPartPr/>
                <p14:nvPr/>
              </p14:nvContentPartPr>
              <p14:xfrm>
                <a:off x="1037942" y="169718"/>
                <a:ext cx="323280" cy="238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2E1754-D277-4DC9-AE82-12D5546CC6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9302" y="160718"/>
                  <a:ext cx="340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23A3F6-3F22-4EEC-9B6A-E1D258EBBCEB}"/>
                    </a:ext>
                  </a:extLst>
                </p14:cNvPr>
                <p14:cNvContentPartPr/>
                <p14:nvPr/>
              </p14:nvContentPartPr>
              <p14:xfrm>
                <a:off x="1439342" y="350798"/>
                <a:ext cx="119160" cy="11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23A3F6-3F22-4EEC-9B6A-E1D258EBBC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0702" y="342158"/>
                  <a:ext cx="1368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C16017-F233-48B4-A429-233B7159286A}"/>
              </a:ext>
            </a:extLst>
          </p:cNvPr>
          <p:cNvGrpSpPr/>
          <p:nvPr/>
        </p:nvGrpSpPr>
        <p:grpSpPr>
          <a:xfrm>
            <a:off x="1840742" y="175478"/>
            <a:ext cx="1132200" cy="205920"/>
            <a:chOff x="1840742" y="175478"/>
            <a:chExt cx="113220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9CA386-F749-4439-84CC-3B2646511E96}"/>
                    </a:ext>
                  </a:extLst>
                </p14:cNvPr>
                <p14:cNvContentPartPr/>
                <p14:nvPr/>
              </p14:nvContentPartPr>
              <p14:xfrm>
                <a:off x="1840742" y="241358"/>
                <a:ext cx="232560" cy="14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9CA386-F749-4439-84CC-3B2646511E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2102" y="232718"/>
                  <a:ext cx="250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B04D17-0822-45D4-AE91-7B7885B0380F}"/>
                    </a:ext>
                  </a:extLst>
                </p14:cNvPr>
                <p14:cNvContentPartPr/>
                <p14:nvPr/>
              </p14:nvContentPartPr>
              <p14:xfrm>
                <a:off x="2112902" y="280238"/>
                <a:ext cx="196560" cy="91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B04D17-0822-45D4-AE91-7B7885B038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4262" y="271238"/>
                  <a:ext cx="21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685855-6ED8-446B-B60E-6588C67EC8FB}"/>
                    </a:ext>
                  </a:extLst>
                </p14:cNvPr>
                <p14:cNvContentPartPr/>
                <p14:nvPr/>
              </p14:nvContentPartPr>
              <p14:xfrm>
                <a:off x="2375342" y="316238"/>
                <a:ext cx="82440" cy="63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685855-6ED8-446B-B60E-6588C67EC8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66702" y="307598"/>
                  <a:ext cx="100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8AA9BB-58B3-4572-832A-5A7ACA852AEA}"/>
                    </a:ext>
                  </a:extLst>
                </p14:cNvPr>
                <p14:cNvContentPartPr/>
                <p14:nvPr/>
              </p14:nvContentPartPr>
              <p14:xfrm>
                <a:off x="2494142" y="192758"/>
                <a:ext cx="219960" cy="17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8AA9BB-58B3-4572-832A-5A7ACA852A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85502" y="183758"/>
                  <a:ext cx="237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971861-4A16-41D8-A042-17612D7ABCF1}"/>
                    </a:ext>
                  </a:extLst>
                </p14:cNvPr>
                <p14:cNvContentPartPr/>
                <p14:nvPr/>
              </p14:nvContentPartPr>
              <p14:xfrm>
                <a:off x="2763062" y="284198"/>
                <a:ext cx="69120" cy="92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971861-4A16-41D8-A042-17612D7ABC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4062" y="275558"/>
                  <a:ext cx="86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321B02-AC1B-412A-877A-556E700DFAAA}"/>
                    </a:ext>
                  </a:extLst>
                </p14:cNvPr>
                <p14:cNvContentPartPr/>
                <p14:nvPr/>
              </p14:nvContentPartPr>
              <p14:xfrm>
                <a:off x="2875022" y="175478"/>
                <a:ext cx="97920" cy="194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321B02-AC1B-412A-877A-556E700DFA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6382" y="166478"/>
                  <a:ext cx="1155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D5A06E-1DFD-42FE-B9F3-85710D895F22}"/>
              </a:ext>
            </a:extLst>
          </p:cNvPr>
          <p:cNvGrpSpPr/>
          <p:nvPr/>
        </p:nvGrpSpPr>
        <p:grpSpPr>
          <a:xfrm>
            <a:off x="4837742" y="125798"/>
            <a:ext cx="398880" cy="212040"/>
            <a:chOff x="4837742" y="125798"/>
            <a:chExt cx="398880" cy="21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1E1BF6-F615-4123-9F1A-0BAF2A8337A6}"/>
                    </a:ext>
                  </a:extLst>
                </p14:cNvPr>
                <p14:cNvContentPartPr/>
                <p14:nvPr/>
              </p14:nvContentPartPr>
              <p14:xfrm>
                <a:off x="4837742" y="155318"/>
                <a:ext cx="102600" cy="154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1E1BF6-F615-4123-9F1A-0BAF2A8337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8742" y="146678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A0E89FE-B9D1-4D29-9E26-C0F74969F018}"/>
                    </a:ext>
                  </a:extLst>
                </p14:cNvPr>
                <p14:cNvContentPartPr/>
                <p14:nvPr/>
              </p14:nvContentPartPr>
              <p14:xfrm>
                <a:off x="4990022" y="315158"/>
                <a:ext cx="16920" cy="6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A0E89FE-B9D1-4D29-9E26-C0F74969F0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1382" y="306518"/>
                  <a:ext cx="34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F09B83-44E5-4649-9C75-3ABE5FD2C225}"/>
                    </a:ext>
                  </a:extLst>
                </p14:cNvPr>
                <p14:cNvContentPartPr/>
                <p14:nvPr/>
              </p14:nvContentPartPr>
              <p14:xfrm>
                <a:off x="5130422" y="125798"/>
                <a:ext cx="106200" cy="212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F09B83-44E5-4649-9C75-3ABE5FD2C2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1782" y="117158"/>
                  <a:ext cx="12384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6E1381-4DE0-4917-ABD5-1D158FF3D5FA}"/>
              </a:ext>
            </a:extLst>
          </p:cNvPr>
          <p:cNvGrpSpPr/>
          <p:nvPr/>
        </p:nvGrpSpPr>
        <p:grpSpPr>
          <a:xfrm>
            <a:off x="7163702" y="156758"/>
            <a:ext cx="126360" cy="173520"/>
            <a:chOff x="7163702" y="156758"/>
            <a:chExt cx="126360" cy="1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EA02C8-2052-4776-B3AD-1068D0268DF1}"/>
                    </a:ext>
                  </a:extLst>
                </p14:cNvPr>
                <p14:cNvContentPartPr/>
                <p14:nvPr/>
              </p14:nvContentPartPr>
              <p14:xfrm>
                <a:off x="7163702" y="156758"/>
                <a:ext cx="96120" cy="173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EA02C8-2052-4776-B3AD-1068D0268D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54702" y="148118"/>
                  <a:ext cx="113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9412A4-BA4F-4CC9-A2D4-C26EC72A064B}"/>
                    </a:ext>
                  </a:extLst>
                </p14:cNvPr>
                <p14:cNvContentPartPr/>
                <p14:nvPr/>
              </p14:nvContentPartPr>
              <p14:xfrm>
                <a:off x="7289702" y="32991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9412A4-BA4F-4CC9-A2D4-C26EC72A06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1062" y="321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8002AE-35E1-4D4F-BA79-988BA12449F8}"/>
                  </a:ext>
                </a:extLst>
              </p14:cNvPr>
              <p14:cNvContentPartPr/>
              <p14:nvPr/>
            </p14:nvContentPartPr>
            <p14:xfrm>
              <a:off x="7433702" y="146678"/>
              <a:ext cx="111960" cy="218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8002AE-35E1-4D4F-BA79-988BA12449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5062" y="138038"/>
                <a:ext cx="129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E0CA18-12CA-4E4C-8637-AA65DCDC5681}"/>
                  </a:ext>
                </a:extLst>
              </p14:cNvPr>
              <p14:cNvContentPartPr/>
              <p14:nvPr/>
            </p14:nvContentPartPr>
            <p14:xfrm>
              <a:off x="7157582" y="472118"/>
              <a:ext cx="359640" cy="10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E0CA18-12CA-4E4C-8637-AA65DCDC56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48582" y="463478"/>
                <a:ext cx="377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489F54C-FDB5-4D27-8772-7981900CD294}"/>
              </a:ext>
            </a:extLst>
          </p:cNvPr>
          <p:cNvGrpSpPr/>
          <p:nvPr/>
        </p:nvGrpSpPr>
        <p:grpSpPr>
          <a:xfrm>
            <a:off x="5599862" y="21758"/>
            <a:ext cx="763560" cy="629258"/>
            <a:chOff x="5599862" y="21758"/>
            <a:chExt cx="763560" cy="62925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F35F2B-3A73-4CE4-8E96-672F08A9D52A}"/>
                    </a:ext>
                  </a:extLst>
                </p14:cNvPr>
                <p14:cNvContentPartPr/>
                <p14:nvPr/>
              </p14:nvContentPartPr>
              <p14:xfrm>
                <a:off x="5757542" y="104918"/>
                <a:ext cx="83160" cy="20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F35F2B-3A73-4CE4-8E96-672F08A9D5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48542" y="96278"/>
                  <a:ext cx="100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1B7ED4-6DDC-45EF-B327-89C91408F84E}"/>
                    </a:ext>
                  </a:extLst>
                </p14:cNvPr>
                <p14:cNvContentPartPr/>
                <p14:nvPr/>
              </p14:nvContentPartPr>
              <p14:xfrm>
                <a:off x="5933942" y="281318"/>
                <a:ext cx="7920" cy="15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1B7ED4-6DDC-45EF-B327-89C91408F8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4942" y="272678"/>
                  <a:ext cx="25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9E3ABA-FF51-4D06-9C40-B89D0EEA6924}"/>
                    </a:ext>
                  </a:extLst>
                </p14:cNvPr>
                <p14:cNvContentPartPr/>
                <p14:nvPr/>
              </p14:nvContentPartPr>
              <p14:xfrm>
                <a:off x="6094862" y="153878"/>
                <a:ext cx="167400" cy="186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9E3ABA-FF51-4D06-9C40-B89D0EEA69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6222" y="144878"/>
                  <a:ext cx="185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DC8F44-AC1F-48F4-AD07-43D6FC244BC3}"/>
                    </a:ext>
                  </a:extLst>
                </p14:cNvPr>
                <p14:cNvContentPartPr/>
                <p14:nvPr/>
              </p14:nvContentPartPr>
              <p14:xfrm>
                <a:off x="5599862" y="21758"/>
                <a:ext cx="763560" cy="415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DC8F44-AC1F-48F4-AD07-43D6FC244B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90862" y="13118"/>
                  <a:ext cx="781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94DC4E-6262-408F-BDA8-365923812072}"/>
                    </a:ext>
                  </a:extLst>
                </p14:cNvPr>
                <p14:cNvContentPartPr/>
                <p14:nvPr/>
              </p14:nvContentPartPr>
              <p14:xfrm>
                <a:off x="6011702" y="472816"/>
                <a:ext cx="292320" cy="178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94DC4E-6262-408F-BDA8-3659238120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3062" y="464176"/>
                  <a:ext cx="30996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A02324-AFA8-41F2-86AB-A1195C293303}"/>
              </a:ext>
            </a:extLst>
          </p:cNvPr>
          <p:cNvGrpSpPr/>
          <p:nvPr/>
        </p:nvGrpSpPr>
        <p:grpSpPr>
          <a:xfrm>
            <a:off x="56582" y="751816"/>
            <a:ext cx="291600" cy="364320"/>
            <a:chOff x="56582" y="751816"/>
            <a:chExt cx="291600" cy="36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C3590C-B751-4F0A-96E7-462AC6EB3B60}"/>
                    </a:ext>
                  </a:extLst>
                </p14:cNvPr>
                <p14:cNvContentPartPr/>
                <p14:nvPr/>
              </p14:nvContentPartPr>
              <p14:xfrm>
                <a:off x="156662" y="844336"/>
                <a:ext cx="109440" cy="17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C3590C-B751-4F0A-96E7-462AC6EB3B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022" y="835696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6C8DC1-75E5-41C1-98A7-B595C7822594}"/>
                    </a:ext>
                  </a:extLst>
                </p14:cNvPr>
                <p14:cNvContentPartPr/>
                <p14:nvPr/>
              </p14:nvContentPartPr>
              <p14:xfrm>
                <a:off x="56582" y="751816"/>
                <a:ext cx="291600" cy="364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6C8DC1-75E5-41C1-98A7-B595C78225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82" y="743176"/>
                  <a:ext cx="30924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100C35F-8531-41D4-BE85-DFDC18C22CC3}"/>
              </a:ext>
            </a:extLst>
          </p:cNvPr>
          <p:cNvGrpSpPr/>
          <p:nvPr/>
        </p:nvGrpSpPr>
        <p:grpSpPr>
          <a:xfrm>
            <a:off x="4123502" y="1106056"/>
            <a:ext cx="1090440" cy="433440"/>
            <a:chOff x="4123502" y="1106056"/>
            <a:chExt cx="109044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18EF52A-9B80-461C-9524-00CF38EC0C50}"/>
                    </a:ext>
                  </a:extLst>
                </p14:cNvPr>
                <p14:cNvContentPartPr/>
                <p14:nvPr/>
              </p14:nvContentPartPr>
              <p14:xfrm>
                <a:off x="4432382" y="1188136"/>
                <a:ext cx="101160" cy="199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18EF52A-9B80-461C-9524-00CF38EC0C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3742" y="1179496"/>
                  <a:ext cx="118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08F8D6-2B3C-4C8B-9B7F-271743EFB338}"/>
                    </a:ext>
                  </a:extLst>
                </p14:cNvPr>
                <p14:cNvContentPartPr/>
                <p14:nvPr/>
              </p14:nvContentPartPr>
              <p14:xfrm>
                <a:off x="4563062" y="1285336"/>
                <a:ext cx="120600" cy="254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08F8D6-2B3C-4C8B-9B7F-271743EFB3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54062" y="1276696"/>
                  <a:ext cx="1382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A716B49-25E2-4616-B057-F5ED03386635}"/>
                    </a:ext>
                  </a:extLst>
                </p14:cNvPr>
                <p14:cNvContentPartPr/>
                <p14:nvPr/>
              </p14:nvContentPartPr>
              <p14:xfrm>
                <a:off x="4714622" y="1106056"/>
                <a:ext cx="296640" cy="266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A716B49-25E2-4616-B057-F5ED033866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05982" y="1097056"/>
                  <a:ext cx="314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784361-DB3C-4C83-93C6-D238D0FED9AB}"/>
                    </a:ext>
                  </a:extLst>
                </p14:cNvPr>
                <p14:cNvContentPartPr/>
                <p14:nvPr/>
              </p14:nvContentPartPr>
              <p14:xfrm>
                <a:off x="5027822" y="1304056"/>
                <a:ext cx="186120" cy="85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784361-DB3C-4C83-93C6-D238D0FED9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18822" y="1295056"/>
                  <a:ext cx="203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91B3A31-AD95-45D2-AE9F-5E5B0E644BAD}"/>
                    </a:ext>
                  </a:extLst>
                </p14:cNvPr>
                <p14:cNvContentPartPr/>
                <p14:nvPr/>
              </p14:nvContentPartPr>
              <p14:xfrm>
                <a:off x="4123502" y="1160776"/>
                <a:ext cx="6480" cy="193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91B3A31-AD95-45D2-AE9F-5E5B0E644B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4862" y="1151776"/>
                  <a:ext cx="24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7C3B058-81B7-4849-9AC0-69C7677C721D}"/>
                    </a:ext>
                  </a:extLst>
                </p14:cNvPr>
                <p14:cNvContentPartPr/>
                <p14:nvPr/>
              </p14:nvContentPartPr>
              <p14:xfrm>
                <a:off x="4140062" y="1146376"/>
                <a:ext cx="217800" cy="246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7C3B058-81B7-4849-9AC0-69C7677C721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31062" y="1137376"/>
                  <a:ext cx="235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95FDA4-D92D-4F77-B112-E04B86EC6215}"/>
                    </a:ext>
                  </a:extLst>
                </p14:cNvPr>
                <p14:cNvContentPartPr/>
                <p14:nvPr/>
              </p14:nvContentPartPr>
              <p14:xfrm>
                <a:off x="4187942" y="1124776"/>
                <a:ext cx="160200" cy="149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95FDA4-D92D-4F77-B112-E04B86EC6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78942" y="1116136"/>
                  <a:ext cx="1778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42791C-FFC7-43FF-B65C-2382EE5C5D3E}"/>
              </a:ext>
            </a:extLst>
          </p:cNvPr>
          <p:cNvGrpSpPr/>
          <p:nvPr/>
        </p:nvGrpSpPr>
        <p:grpSpPr>
          <a:xfrm>
            <a:off x="2457422" y="1188136"/>
            <a:ext cx="1466280" cy="448200"/>
            <a:chOff x="2457422" y="1188136"/>
            <a:chExt cx="146628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A2E5DF-1999-40BC-B850-F2968086380D}"/>
                    </a:ext>
                  </a:extLst>
                </p14:cNvPr>
                <p14:cNvContentPartPr/>
                <p14:nvPr/>
              </p14:nvContentPartPr>
              <p14:xfrm>
                <a:off x="3207662" y="1345096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A2E5DF-1999-40BC-B850-F296808638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9022" y="1336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72B58B-30E9-4B60-94F9-31E374BCD0FC}"/>
                    </a:ext>
                  </a:extLst>
                </p14:cNvPr>
                <p14:cNvContentPartPr/>
                <p14:nvPr/>
              </p14:nvContentPartPr>
              <p14:xfrm>
                <a:off x="3231062" y="1298296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72B58B-30E9-4B60-94F9-31E374BCD0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22062" y="12896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5CABEC-2EA3-4E16-9285-BFF4EB67789A}"/>
                    </a:ext>
                  </a:extLst>
                </p14:cNvPr>
                <p14:cNvContentPartPr/>
                <p14:nvPr/>
              </p14:nvContentPartPr>
              <p14:xfrm>
                <a:off x="2457422" y="1188136"/>
                <a:ext cx="140400" cy="225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5CABEC-2EA3-4E16-9285-BFF4EB6778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48422" y="1179496"/>
                  <a:ext cx="158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0CA5CD-1FF3-4D54-A34D-28C45E31CEDC}"/>
                    </a:ext>
                  </a:extLst>
                </p14:cNvPr>
                <p14:cNvContentPartPr/>
                <p14:nvPr/>
              </p14:nvContentPartPr>
              <p14:xfrm>
                <a:off x="2587742" y="1294696"/>
                <a:ext cx="85320" cy="92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0CA5CD-1FF3-4D54-A34D-28C45E31CE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9102" y="1285696"/>
                  <a:ext cx="102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548885F-BD98-450C-AEB4-C75BBADE89AB}"/>
                    </a:ext>
                  </a:extLst>
                </p14:cNvPr>
                <p14:cNvContentPartPr/>
                <p14:nvPr/>
              </p14:nvContentPartPr>
              <p14:xfrm>
                <a:off x="2700782" y="1304416"/>
                <a:ext cx="182880" cy="92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548885F-BD98-450C-AEB4-C75BBADE89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1782" y="1295776"/>
                  <a:ext cx="200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FE3A27-8C2E-405A-8567-B0F0DB25E7FB}"/>
                    </a:ext>
                  </a:extLst>
                </p14:cNvPr>
                <p14:cNvContentPartPr/>
                <p14:nvPr/>
              </p14:nvContentPartPr>
              <p14:xfrm>
                <a:off x="2924702" y="1319176"/>
                <a:ext cx="180000" cy="68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FE3A27-8C2E-405A-8567-B0F0DB25E7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16062" y="1310536"/>
                  <a:ext cx="19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757989-2E4E-4BBB-AD08-38DCA78BAC6C}"/>
                    </a:ext>
                  </a:extLst>
                </p14:cNvPr>
                <p14:cNvContentPartPr/>
                <p14:nvPr/>
              </p14:nvContentPartPr>
              <p14:xfrm>
                <a:off x="3147542" y="1335736"/>
                <a:ext cx="138960" cy="42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757989-2E4E-4BBB-AD08-38DCA78BAC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8902" y="1327096"/>
                  <a:ext cx="156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ABA2ECE-7FC0-487A-BE38-14F7937D1301}"/>
                    </a:ext>
                  </a:extLst>
                </p14:cNvPr>
                <p14:cNvContentPartPr/>
                <p14:nvPr/>
              </p14:nvContentPartPr>
              <p14:xfrm>
                <a:off x="3307022" y="1310896"/>
                <a:ext cx="136440" cy="65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ABA2ECE-7FC0-487A-BE38-14F7937D13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98022" y="1302256"/>
                  <a:ext cx="154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2E403C2-C55E-416B-9DB5-2B145A064F7E}"/>
                    </a:ext>
                  </a:extLst>
                </p14:cNvPr>
                <p14:cNvContentPartPr/>
                <p14:nvPr/>
              </p14:nvContentPartPr>
              <p14:xfrm>
                <a:off x="3489902" y="1259776"/>
                <a:ext cx="64440" cy="163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2E403C2-C55E-416B-9DB5-2B145A064F7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81262" y="1250776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3A3F52B-69B6-4249-9F35-051CFB881E56}"/>
                    </a:ext>
                  </a:extLst>
                </p14:cNvPr>
                <p14:cNvContentPartPr/>
                <p14:nvPr/>
              </p14:nvContentPartPr>
              <p14:xfrm>
                <a:off x="3625982" y="1225936"/>
                <a:ext cx="10080" cy="157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3A3F52B-69B6-4249-9F35-051CFB881E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17342" y="1216936"/>
                  <a:ext cx="27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FF5497C-5C35-44C0-9562-519C83BBF57C}"/>
                    </a:ext>
                  </a:extLst>
                </p14:cNvPr>
                <p14:cNvContentPartPr/>
                <p14:nvPr/>
              </p14:nvContentPartPr>
              <p14:xfrm>
                <a:off x="3600062" y="1334296"/>
                <a:ext cx="323640" cy="302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FF5497C-5C35-44C0-9562-519C83BBF57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91062" y="1325296"/>
                  <a:ext cx="34128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3599DA-ABF2-455F-8513-CE0C726EFBFE}"/>
              </a:ext>
            </a:extLst>
          </p:cNvPr>
          <p:cNvGrpSpPr/>
          <p:nvPr/>
        </p:nvGrpSpPr>
        <p:grpSpPr>
          <a:xfrm>
            <a:off x="1947662" y="1703656"/>
            <a:ext cx="984960" cy="239400"/>
            <a:chOff x="1947662" y="1703656"/>
            <a:chExt cx="984960" cy="23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BD40EE7-FEB1-4C32-A1A2-E3771B8D41CA}"/>
                    </a:ext>
                  </a:extLst>
                </p14:cNvPr>
                <p14:cNvContentPartPr/>
                <p14:nvPr/>
              </p14:nvContentPartPr>
              <p14:xfrm>
                <a:off x="1947662" y="1703656"/>
                <a:ext cx="119520" cy="185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BD40EE7-FEB1-4C32-A1A2-E3771B8D41C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38662" y="1695016"/>
                  <a:ext cx="137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FB02D5-CA49-4B0D-B188-E872782E3B04}"/>
                    </a:ext>
                  </a:extLst>
                </p14:cNvPr>
                <p14:cNvContentPartPr/>
                <p14:nvPr/>
              </p14:nvContentPartPr>
              <p14:xfrm>
                <a:off x="1969622" y="1818136"/>
                <a:ext cx="119160" cy="27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FB02D5-CA49-4B0D-B188-E872782E3B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60622" y="1809136"/>
                  <a:ext cx="136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1875292-9281-4222-845B-F2378775818C}"/>
                    </a:ext>
                  </a:extLst>
                </p14:cNvPr>
                <p14:cNvContentPartPr/>
                <p14:nvPr/>
              </p14:nvContentPartPr>
              <p14:xfrm>
                <a:off x="2137022" y="1823176"/>
                <a:ext cx="146520" cy="92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1875292-9281-4222-845B-F237877581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28022" y="1814176"/>
                  <a:ext cx="164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19DC7A-8265-4BA3-A878-FE3D7072E636}"/>
                    </a:ext>
                  </a:extLst>
                </p14:cNvPr>
                <p14:cNvContentPartPr/>
                <p14:nvPr/>
              </p14:nvContentPartPr>
              <p14:xfrm>
                <a:off x="2359142" y="1823176"/>
                <a:ext cx="65160" cy="86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19DC7A-8265-4BA3-A878-FE3D7072E6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50142" y="1814536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CCC615F-88BF-4DE9-A2DC-DCE5232A4AF9}"/>
                    </a:ext>
                  </a:extLst>
                </p14:cNvPr>
                <p14:cNvContentPartPr/>
                <p14:nvPr/>
              </p14:nvContentPartPr>
              <p14:xfrm>
                <a:off x="2461382" y="1866376"/>
                <a:ext cx="184320" cy="62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CCC615F-88BF-4DE9-A2DC-DCE5232A4A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2382" y="1857736"/>
                  <a:ext cx="201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8CACAC-913C-4692-ABD6-E38E13E6E281}"/>
                    </a:ext>
                  </a:extLst>
                </p14:cNvPr>
                <p14:cNvContentPartPr/>
                <p14:nvPr/>
              </p14:nvContentPartPr>
              <p14:xfrm>
                <a:off x="2666942" y="1747216"/>
                <a:ext cx="119520" cy="184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8CACAC-913C-4692-ABD6-E38E13E6E28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57942" y="1738576"/>
                  <a:ext cx="137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848BFE-1542-4853-9EE4-25070FBC2944}"/>
                    </a:ext>
                  </a:extLst>
                </p14:cNvPr>
                <p14:cNvContentPartPr/>
                <p14:nvPr/>
              </p14:nvContentPartPr>
              <p14:xfrm>
                <a:off x="2822462" y="1887616"/>
                <a:ext cx="110160" cy="55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848BFE-1542-4853-9EE4-25070FBC29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13822" y="1878616"/>
                  <a:ext cx="127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8745DE2-AAA1-4089-A3A6-D7E6D913DF9D}"/>
              </a:ext>
            </a:extLst>
          </p:cNvPr>
          <p:cNvGrpSpPr/>
          <p:nvPr/>
        </p:nvGrpSpPr>
        <p:grpSpPr>
          <a:xfrm>
            <a:off x="3251222" y="1815616"/>
            <a:ext cx="231840" cy="142920"/>
            <a:chOff x="3251222" y="1815616"/>
            <a:chExt cx="23184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A57E2F0-4943-46E3-8FFE-C5720B888155}"/>
                    </a:ext>
                  </a:extLst>
                </p14:cNvPr>
                <p14:cNvContentPartPr/>
                <p14:nvPr/>
              </p14:nvContentPartPr>
              <p14:xfrm>
                <a:off x="3251222" y="1850176"/>
                <a:ext cx="178920" cy="22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57E2F0-4943-46E3-8FFE-C5720B8881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42582" y="1841176"/>
                  <a:ext cx="196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024E04-E3EA-4F2A-927F-C6F2958C4F15}"/>
                    </a:ext>
                  </a:extLst>
                </p14:cNvPr>
                <p14:cNvContentPartPr/>
                <p14:nvPr/>
              </p14:nvContentPartPr>
              <p14:xfrm>
                <a:off x="3397742" y="1815616"/>
                <a:ext cx="85320" cy="142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024E04-E3EA-4F2A-927F-C6F2958C4F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89102" y="1806616"/>
                  <a:ext cx="10296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CDC4B07-5F4B-4E35-A248-412D7C1E1582}"/>
              </a:ext>
            </a:extLst>
          </p:cNvPr>
          <p:cNvGrpSpPr/>
          <p:nvPr/>
        </p:nvGrpSpPr>
        <p:grpSpPr>
          <a:xfrm>
            <a:off x="3663062" y="1752976"/>
            <a:ext cx="806760" cy="413280"/>
            <a:chOff x="3663062" y="1752976"/>
            <a:chExt cx="80676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7CD350-FFA4-4ECE-9C10-99FC71D964BD}"/>
                    </a:ext>
                  </a:extLst>
                </p14:cNvPr>
                <p14:cNvContentPartPr/>
                <p14:nvPr/>
              </p14:nvContentPartPr>
              <p14:xfrm>
                <a:off x="3663062" y="1752976"/>
                <a:ext cx="87120" cy="146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7CD350-FFA4-4ECE-9C10-99FC71D964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4062" y="1743976"/>
                  <a:ext cx="104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480376-F72E-4E0C-8BFA-82B7A1F1330D}"/>
                    </a:ext>
                  </a:extLst>
                </p14:cNvPr>
                <p14:cNvContentPartPr/>
                <p14:nvPr/>
              </p14:nvContentPartPr>
              <p14:xfrm>
                <a:off x="3781502" y="1855576"/>
                <a:ext cx="98640" cy="172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480376-F72E-4E0C-8BFA-82B7A1F13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72862" y="1846936"/>
                  <a:ext cx="116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598CDE1-EFF9-4070-90DD-66D755535E26}"/>
                    </a:ext>
                  </a:extLst>
                </p14:cNvPr>
                <p14:cNvContentPartPr/>
                <p14:nvPr/>
              </p14:nvContentPartPr>
              <p14:xfrm>
                <a:off x="3900662" y="1888336"/>
                <a:ext cx="113760" cy="81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598CDE1-EFF9-4070-90DD-66D755535E2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92022" y="1879336"/>
                  <a:ext cx="131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38595E4-836E-4921-98DC-38ABB4406944}"/>
                    </a:ext>
                  </a:extLst>
                </p14:cNvPr>
                <p14:cNvContentPartPr/>
                <p14:nvPr/>
              </p14:nvContentPartPr>
              <p14:xfrm>
                <a:off x="3895262" y="1911376"/>
                <a:ext cx="168480" cy="254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38595E4-836E-4921-98DC-38ABB44069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86622" y="1902736"/>
                  <a:ext cx="186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47611D-F589-42BE-87A1-255A2DB2CB9F}"/>
                    </a:ext>
                  </a:extLst>
                </p14:cNvPr>
                <p14:cNvContentPartPr/>
                <p14:nvPr/>
              </p14:nvContentPartPr>
              <p14:xfrm>
                <a:off x="4095422" y="1779976"/>
                <a:ext cx="374400" cy="211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47611D-F589-42BE-87A1-255A2DB2CB9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86782" y="1770976"/>
                  <a:ext cx="39204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BEC9AE6-EB32-429D-B34B-2207E6EA46F1}"/>
              </a:ext>
            </a:extLst>
          </p:cNvPr>
          <p:cNvGrpSpPr/>
          <p:nvPr/>
        </p:nvGrpSpPr>
        <p:grpSpPr>
          <a:xfrm>
            <a:off x="1876742" y="2071936"/>
            <a:ext cx="1013040" cy="374040"/>
            <a:chOff x="1876742" y="2071936"/>
            <a:chExt cx="101304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BE0226A-84EC-4FA5-8CB9-57FC2946FE65}"/>
                    </a:ext>
                  </a:extLst>
                </p14:cNvPr>
                <p14:cNvContentPartPr/>
                <p14:nvPr/>
              </p14:nvContentPartPr>
              <p14:xfrm>
                <a:off x="1876742" y="2147896"/>
                <a:ext cx="109440" cy="1785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BE0226A-84EC-4FA5-8CB9-57FC2946FE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68102" y="2138896"/>
                  <a:ext cx="127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7FD6C38-2930-499E-B2B1-7A4F8DAC8D36}"/>
                    </a:ext>
                  </a:extLst>
                </p14:cNvPr>
                <p14:cNvContentPartPr/>
                <p14:nvPr/>
              </p14:nvContentPartPr>
              <p14:xfrm>
                <a:off x="1990502" y="2250496"/>
                <a:ext cx="141120" cy="195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7FD6C38-2930-499E-B2B1-7A4F8DAC8D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81862" y="2241496"/>
                  <a:ext cx="158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0139B27-202E-4117-B6C0-85445CFF5F1B}"/>
                    </a:ext>
                  </a:extLst>
                </p14:cNvPr>
                <p14:cNvContentPartPr/>
                <p14:nvPr/>
              </p14:nvContentPartPr>
              <p14:xfrm>
                <a:off x="2223062" y="2218456"/>
                <a:ext cx="49680" cy="98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0139B27-202E-4117-B6C0-85445CFF5F1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14062" y="2209816"/>
                  <a:ext cx="67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B22874-A974-433A-ABD0-B351995DBFC6}"/>
                    </a:ext>
                  </a:extLst>
                </p14:cNvPr>
                <p14:cNvContentPartPr/>
                <p14:nvPr/>
              </p14:nvContentPartPr>
              <p14:xfrm>
                <a:off x="2293982" y="2071936"/>
                <a:ext cx="400680" cy="2815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B22874-A974-433A-ABD0-B351995DBF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85342" y="2063296"/>
                  <a:ext cx="418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4C2DC24-10AD-4CEE-8E1C-4506ED2C671C}"/>
                    </a:ext>
                  </a:extLst>
                </p14:cNvPr>
                <p14:cNvContentPartPr/>
                <p14:nvPr/>
              </p14:nvContentPartPr>
              <p14:xfrm>
                <a:off x="2732102" y="2294056"/>
                <a:ext cx="157680" cy="54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4C2DC24-10AD-4CEE-8E1C-4506ED2C67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3462" y="2285416"/>
                  <a:ext cx="1753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995F476-D726-4655-BCFE-8F87A18E67CA}"/>
              </a:ext>
            </a:extLst>
          </p:cNvPr>
          <p:cNvGrpSpPr/>
          <p:nvPr/>
        </p:nvGrpSpPr>
        <p:grpSpPr>
          <a:xfrm>
            <a:off x="1762262" y="2547856"/>
            <a:ext cx="1145160" cy="400320"/>
            <a:chOff x="1762262" y="2547856"/>
            <a:chExt cx="114516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E93FA0-35A1-485C-A72B-2E4AEC9D6384}"/>
                    </a:ext>
                  </a:extLst>
                </p14:cNvPr>
                <p14:cNvContentPartPr/>
                <p14:nvPr/>
              </p14:nvContentPartPr>
              <p14:xfrm>
                <a:off x="1762262" y="2575216"/>
                <a:ext cx="143280" cy="188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E93FA0-35A1-485C-A72B-2E4AEC9D638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53262" y="2566216"/>
                  <a:ext cx="16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1025F26-6741-48E6-ABF2-9FFA171148F8}"/>
                    </a:ext>
                  </a:extLst>
                </p14:cNvPr>
                <p14:cNvContentPartPr/>
                <p14:nvPr/>
              </p14:nvContentPartPr>
              <p14:xfrm>
                <a:off x="1981142" y="2682136"/>
                <a:ext cx="118080" cy="72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1025F26-6741-48E6-ABF2-9FFA171148F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2142" y="2673496"/>
                  <a:ext cx="13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ADE7E5E-E9EB-4F3C-BCBD-CFFAEDABC296}"/>
                    </a:ext>
                  </a:extLst>
                </p14:cNvPr>
                <p14:cNvContentPartPr/>
                <p14:nvPr/>
              </p14:nvContentPartPr>
              <p14:xfrm>
                <a:off x="2157902" y="2676016"/>
                <a:ext cx="70920" cy="182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ADE7E5E-E9EB-4F3C-BCBD-CFFAEDABC2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48902" y="2667016"/>
                  <a:ext cx="88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6773B7-C644-4665-8335-E3BE76C51022}"/>
                    </a:ext>
                  </a:extLst>
                </p14:cNvPr>
                <p14:cNvContentPartPr/>
                <p14:nvPr/>
              </p14:nvContentPartPr>
              <p14:xfrm>
                <a:off x="2280302" y="2716696"/>
                <a:ext cx="95400" cy="231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6773B7-C644-4665-8335-E3BE76C510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71662" y="2707696"/>
                  <a:ext cx="113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A6CCE06-DF3B-479F-9DA6-C0377FD0F2D8}"/>
                    </a:ext>
                  </a:extLst>
                </p14:cNvPr>
                <p14:cNvContentPartPr/>
                <p14:nvPr/>
              </p14:nvContentPartPr>
              <p14:xfrm>
                <a:off x="2516102" y="2547856"/>
                <a:ext cx="36360" cy="213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A6CCE06-DF3B-479F-9DA6-C0377FD0F2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7462" y="2539216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5DB12C0-9AFB-425E-85C5-B5C9F2C82BE9}"/>
                    </a:ext>
                  </a:extLst>
                </p14:cNvPr>
                <p14:cNvContentPartPr/>
                <p14:nvPr/>
              </p14:nvContentPartPr>
              <p14:xfrm>
                <a:off x="2475782" y="2692576"/>
                <a:ext cx="128880" cy="9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5DB12C0-9AFB-425E-85C5-B5C9F2C82B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67142" y="2683936"/>
                  <a:ext cx="146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FEF5EE8-2367-4E67-A8AB-CF0B4406F02C}"/>
                    </a:ext>
                  </a:extLst>
                </p14:cNvPr>
                <p14:cNvContentPartPr/>
                <p14:nvPr/>
              </p14:nvContentPartPr>
              <p14:xfrm>
                <a:off x="2604302" y="2692216"/>
                <a:ext cx="303120" cy="75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FEF5EE8-2367-4E67-A8AB-CF0B4406F0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95662" y="2683576"/>
                  <a:ext cx="3207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39AF69D-7FCA-41FB-8C00-865238CB60AA}"/>
              </a:ext>
            </a:extLst>
          </p:cNvPr>
          <p:cNvGrpSpPr/>
          <p:nvPr/>
        </p:nvGrpSpPr>
        <p:grpSpPr>
          <a:xfrm>
            <a:off x="3285782" y="2611576"/>
            <a:ext cx="1239120" cy="245160"/>
            <a:chOff x="3285782" y="2611576"/>
            <a:chExt cx="123912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5BA831-79D9-49A9-9F84-3499B9BFD9E2}"/>
                    </a:ext>
                  </a:extLst>
                </p14:cNvPr>
                <p14:cNvContentPartPr/>
                <p14:nvPr/>
              </p14:nvContentPartPr>
              <p14:xfrm>
                <a:off x="3285782" y="2675296"/>
                <a:ext cx="84960" cy="1134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5BA831-79D9-49A9-9F84-3499B9BFD9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6782" y="2666656"/>
                  <a:ext cx="102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35CE04-A4AC-4BE7-848D-2E44E2A253BC}"/>
                    </a:ext>
                  </a:extLst>
                </p14:cNvPr>
                <p14:cNvContentPartPr/>
                <p14:nvPr/>
              </p14:nvContentPartPr>
              <p14:xfrm>
                <a:off x="3378662" y="2725336"/>
                <a:ext cx="95400" cy="59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35CE04-A4AC-4BE7-848D-2E44E2A253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69662" y="2716336"/>
                  <a:ext cx="1130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D6F61F2-12EE-44D5-81F2-09791827E6B6}"/>
                    </a:ext>
                  </a:extLst>
                </p14:cNvPr>
                <p14:cNvContentPartPr/>
                <p14:nvPr/>
              </p14:nvContentPartPr>
              <p14:xfrm>
                <a:off x="3585662" y="2611576"/>
                <a:ext cx="7200" cy="207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D6F61F2-12EE-44D5-81F2-09791827E6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77022" y="2602576"/>
                  <a:ext cx="248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EFC4BB3-7FA4-40E7-A4B0-07F1A8FFA515}"/>
                    </a:ext>
                  </a:extLst>
                </p14:cNvPr>
                <p14:cNvContentPartPr/>
                <p14:nvPr/>
              </p14:nvContentPartPr>
              <p14:xfrm>
                <a:off x="3522302" y="2738296"/>
                <a:ext cx="155520" cy="29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EFC4BB3-7FA4-40E7-A4B0-07F1A8FFA5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3302" y="2729296"/>
                  <a:ext cx="173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9AF40F0-1DF3-40F8-969F-91926172E261}"/>
                    </a:ext>
                  </a:extLst>
                </p14:cNvPr>
                <p14:cNvContentPartPr/>
                <p14:nvPr/>
              </p14:nvContentPartPr>
              <p14:xfrm>
                <a:off x="3778262" y="2696536"/>
                <a:ext cx="88560" cy="12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9AF40F0-1DF3-40F8-969F-91926172E2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69262" y="2687896"/>
                  <a:ext cx="1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CC59335-1EF2-4D6D-8AE0-6EE05D54E58D}"/>
                    </a:ext>
                  </a:extLst>
                </p14:cNvPr>
                <p14:cNvContentPartPr/>
                <p14:nvPr/>
              </p14:nvContentPartPr>
              <p14:xfrm>
                <a:off x="3962222" y="2620216"/>
                <a:ext cx="84960" cy="195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CC59335-1EF2-4D6D-8AE0-6EE05D54E5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53582" y="2611216"/>
                  <a:ext cx="102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6E4C975-0932-4DB1-B0A0-85503900C0E0}"/>
                    </a:ext>
                  </a:extLst>
                </p14:cNvPr>
                <p14:cNvContentPartPr/>
                <p14:nvPr/>
              </p14:nvContentPartPr>
              <p14:xfrm>
                <a:off x="4114502" y="2740096"/>
                <a:ext cx="75600" cy="69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6E4C975-0932-4DB1-B0A0-85503900C0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05502" y="2731096"/>
                  <a:ext cx="93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7519F77-03F5-4687-9405-13448B111B22}"/>
                    </a:ext>
                  </a:extLst>
                </p14:cNvPr>
                <p14:cNvContentPartPr/>
                <p14:nvPr/>
              </p14:nvContentPartPr>
              <p14:xfrm>
                <a:off x="4235462" y="2752336"/>
                <a:ext cx="84600" cy="77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7519F77-03F5-4687-9405-13448B111B2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822" y="2743336"/>
                  <a:ext cx="102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B31707-42B5-404D-B5E6-658476230514}"/>
                    </a:ext>
                  </a:extLst>
                </p14:cNvPr>
                <p14:cNvContentPartPr/>
                <p14:nvPr/>
              </p14:nvContentPartPr>
              <p14:xfrm>
                <a:off x="4361462" y="2614456"/>
                <a:ext cx="79560" cy="233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B31707-42B5-404D-B5E6-65847623051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52462" y="2605816"/>
                  <a:ext cx="97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0F09C9-69E5-4AFF-8D5F-3A5F59DCAD12}"/>
                    </a:ext>
                  </a:extLst>
                </p14:cNvPr>
                <p14:cNvContentPartPr/>
                <p14:nvPr/>
              </p14:nvContentPartPr>
              <p14:xfrm>
                <a:off x="4430222" y="2755576"/>
                <a:ext cx="94680" cy="101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0F09C9-69E5-4AFF-8D5F-3A5F59DCAD1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21582" y="2746576"/>
                  <a:ext cx="11232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9DB155-82D6-4380-84E7-65442779D9BA}"/>
              </a:ext>
            </a:extLst>
          </p:cNvPr>
          <p:cNvGrpSpPr/>
          <p:nvPr/>
        </p:nvGrpSpPr>
        <p:grpSpPr>
          <a:xfrm>
            <a:off x="674342" y="747136"/>
            <a:ext cx="1533960" cy="817920"/>
            <a:chOff x="674342" y="747136"/>
            <a:chExt cx="1533960" cy="8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100893F-30A4-425B-B8BA-B53E80DA867C}"/>
                    </a:ext>
                  </a:extLst>
                </p14:cNvPr>
                <p14:cNvContentPartPr/>
                <p14:nvPr/>
              </p14:nvContentPartPr>
              <p14:xfrm>
                <a:off x="716822" y="842176"/>
                <a:ext cx="3240" cy="96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100893F-30A4-425B-B8BA-B53E80DA86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7822" y="833176"/>
                  <a:ext cx="20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962937-171E-411E-B418-2551B7DD6C36}"/>
                    </a:ext>
                  </a:extLst>
                </p14:cNvPr>
                <p14:cNvContentPartPr/>
                <p14:nvPr/>
              </p14:nvContentPartPr>
              <p14:xfrm>
                <a:off x="674342" y="801856"/>
                <a:ext cx="78120" cy="173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962937-171E-411E-B418-2551B7DD6C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5702" y="793216"/>
                  <a:ext cx="95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AAD6CB-FC41-4288-8D9F-DC4ABB599147}"/>
                    </a:ext>
                  </a:extLst>
                </p14:cNvPr>
                <p14:cNvContentPartPr/>
                <p14:nvPr/>
              </p14:nvContentPartPr>
              <p14:xfrm>
                <a:off x="828782" y="829576"/>
                <a:ext cx="114120" cy="148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AAD6CB-FC41-4288-8D9F-DC4ABB5991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142" y="820936"/>
                  <a:ext cx="13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4CD034-4251-4DD5-849F-B3E17230F291}"/>
                    </a:ext>
                  </a:extLst>
                </p14:cNvPr>
                <p14:cNvContentPartPr/>
                <p14:nvPr/>
              </p14:nvContentPartPr>
              <p14:xfrm>
                <a:off x="978542" y="838216"/>
                <a:ext cx="23760" cy="98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4CD034-4251-4DD5-849F-B3E17230F2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9542" y="829576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1257E3-EE93-4DF1-839F-3B19D282F718}"/>
                    </a:ext>
                  </a:extLst>
                </p14:cNvPr>
                <p14:cNvContentPartPr/>
                <p14:nvPr/>
              </p14:nvContentPartPr>
              <p14:xfrm>
                <a:off x="992222" y="816256"/>
                <a:ext cx="92520" cy="167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71257E3-EE93-4DF1-839F-3B19D282F7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3222" y="807256"/>
                  <a:ext cx="11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64D229-72A8-410C-87E4-95D75589C113}"/>
                    </a:ext>
                  </a:extLst>
                </p14:cNvPr>
                <p14:cNvContentPartPr/>
                <p14:nvPr/>
              </p14:nvContentPartPr>
              <p14:xfrm>
                <a:off x="1297142" y="747136"/>
                <a:ext cx="79560" cy="258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64D229-72A8-410C-87E4-95D75589C1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88142" y="738496"/>
                  <a:ext cx="97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3234AFF-0BC9-464F-8772-BFEF564D113B}"/>
                    </a:ext>
                  </a:extLst>
                </p14:cNvPr>
                <p14:cNvContentPartPr/>
                <p14:nvPr/>
              </p14:nvContentPartPr>
              <p14:xfrm>
                <a:off x="1483622" y="843616"/>
                <a:ext cx="9000" cy="166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3234AFF-0BC9-464F-8772-BFEF564D11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74622" y="834976"/>
                  <a:ext cx="26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D2BA36-EA67-4765-B3B8-B943329823ED}"/>
                    </a:ext>
                  </a:extLst>
                </p14:cNvPr>
                <p14:cNvContentPartPr/>
                <p14:nvPr/>
              </p14:nvContentPartPr>
              <p14:xfrm>
                <a:off x="1478222" y="840016"/>
                <a:ext cx="117360" cy="86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D2BA36-EA67-4765-B3B8-B943329823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69222" y="831376"/>
                  <a:ext cx="13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6DACBAF-0096-40AC-B696-9509D8D6E4F8}"/>
                    </a:ext>
                  </a:extLst>
                </p14:cNvPr>
                <p14:cNvContentPartPr/>
                <p14:nvPr/>
              </p14:nvContentPartPr>
              <p14:xfrm>
                <a:off x="1517102" y="973576"/>
                <a:ext cx="82440" cy="3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6DACBAF-0096-40AC-B696-9509D8D6E4F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08102" y="964936"/>
                  <a:ext cx="100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BEEE83-7937-40BF-8B47-7314DCAA46DB}"/>
                    </a:ext>
                  </a:extLst>
                </p14:cNvPr>
                <p14:cNvContentPartPr/>
                <p14:nvPr/>
              </p14:nvContentPartPr>
              <p14:xfrm>
                <a:off x="1641662" y="913456"/>
                <a:ext cx="45360" cy="60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BEEE83-7937-40BF-8B47-7314DCAA46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32662" y="904456"/>
                  <a:ext cx="63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A3932B-9B9A-4C62-8E78-7775E4ABC92F}"/>
                    </a:ext>
                  </a:extLst>
                </p14:cNvPr>
                <p14:cNvContentPartPr/>
                <p14:nvPr/>
              </p14:nvContentPartPr>
              <p14:xfrm>
                <a:off x="1703582" y="825256"/>
                <a:ext cx="92160" cy="160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A3932B-9B9A-4C62-8E78-7775E4ABC92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94582" y="816616"/>
                  <a:ext cx="109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13B037F-94EE-4C15-98ED-AF86592CFB15}"/>
                    </a:ext>
                  </a:extLst>
                </p14:cNvPr>
                <p14:cNvContentPartPr/>
                <p14:nvPr/>
              </p14:nvContentPartPr>
              <p14:xfrm>
                <a:off x="1878542" y="789616"/>
                <a:ext cx="10440" cy="163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13B037F-94EE-4C15-98ED-AF86592CFB1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869902" y="780976"/>
                  <a:ext cx="28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6D23C92-7C7C-4F78-9DF9-D9BD372F07AE}"/>
                    </a:ext>
                  </a:extLst>
                </p14:cNvPr>
                <p14:cNvContentPartPr/>
                <p14:nvPr/>
              </p14:nvContentPartPr>
              <p14:xfrm>
                <a:off x="1850462" y="860536"/>
                <a:ext cx="357840" cy="106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6D23C92-7C7C-4F78-9DF9-D9BD372F07A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41822" y="851536"/>
                  <a:ext cx="375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4110DE-9BCA-48E3-896F-8F61930C75EA}"/>
                    </a:ext>
                  </a:extLst>
                </p14:cNvPr>
                <p14:cNvContentPartPr/>
                <p14:nvPr/>
              </p14:nvContentPartPr>
              <p14:xfrm>
                <a:off x="740222" y="1087336"/>
                <a:ext cx="384840" cy="15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4110DE-9BCA-48E3-896F-8F61930C75E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1582" y="1078696"/>
                  <a:ext cx="402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DC081CD-6BB0-403B-89D5-37F94382C499}"/>
                    </a:ext>
                  </a:extLst>
                </p14:cNvPr>
                <p14:cNvContentPartPr/>
                <p14:nvPr/>
              </p14:nvContentPartPr>
              <p14:xfrm>
                <a:off x="987902" y="1158616"/>
                <a:ext cx="524880" cy="262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DC081CD-6BB0-403B-89D5-37F94382C4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9262" y="1149976"/>
                  <a:ext cx="542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E90B399-31B8-4DAC-8D49-3A87A1BF67E4}"/>
                    </a:ext>
                  </a:extLst>
                </p14:cNvPr>
                <p14:cNvContentPartPr/>
                <p14:nvPr/>
              </p14:nvContentPartPr>
              <p14:xfrm>
                <a:off x="1460942" y="1361656"/>
                <a:ext cx="100080" cy="140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E90B399-31B8-4DAC-8D49-3A87A1BF67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52302" y="1353016"/>
                  <a:ext cx="117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B0BDCA-4AAE-4F16-AA09-2EA068BA5454}"/>
                    </a:ext>
                  </a:extLst>
                </p14:cNvPr>
                <p14:cNvContentPartPr/>
                <p14:nvPr/>
              </p14:nvContentPartPr>
              <p14:xfrm>
                <a:off x="1925342" y="1272016"/>
                <a:ext cx="159120" cy="120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B0BDCA-4AAE-4F16-AA09-2EA068BA545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16702" y="1263016"/>
                  <a:ext cx="176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44B4B4C-BDAE-4B03-84BF-9718917C5AAE}"/>
                    </a:ext>
                  </a:extLst>
                </p14:cNvPr>
                <p14:cNvContentPartPr/>
                <p14:nvPr/>
              </p14:nvContentPartPr>
              <p14:xfrm>
                <a:off x="2119022" y="1244296"/>
                <a:ext cx="75600" cy="153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44B4B4C-BDAE-4B03-84BF-9718917C5A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0382" y="1235656"/>
                  <a:ext cx="9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2D7BD4-77F9-4E4F-A774-AD3CF9EBE351}"/>
                    </a:ext>
                  </a:extLst>
                </p14:cNvPr>
                <p14:cNvContentPartPr/>
                <p14:nvPr/>
              </p14:nvContentPartPr>
              <p14:xfrm>
                <a:off x="1635902" y="1405936"/>
                <a:ext cx="265680" cy="118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2D7BD4-77F9-4E4F-A774-AD3CF9EBE3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27262" y="1397296"/>
                  <a:ext cx="283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CB7035-52EF-42BC-8520-6C97B114AB90}"/>
                    </a:ext>
                  </a:extLst>
                </p14:cNvPr>
                <p14:cNvContentPartPr/>
                <p14:nvPr/>
              </p14:nvContentPartPr>
              <p14:xfrm>
                <a:off x="1817702" y="1393336"/>
                <a:ext cx="100080" cy="171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CB7035-52EF-42BC-8520-6C97B114AB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09062" y="1384336"/>
                  <a:ext cx="117720" cy="189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2E9A2104-D38F-482D-97B5-17065B7BE646}"/>
              </a:ext>
            </a:extLst>
          </p:cNvPr>
          <p:cNvSpPr txBox="1"/>
          <p:nvPr/>
        </p:nvSpPr>
        <p:spPr>
          <a:xfrm>
            <a:off x="408662" y="375280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pip install numpy</a:t>
            </a:r>
          </a:p>
        </p:txBody>
      </p:sp>
    </p:spTree>
    <p:extLst>
      <p:ext uri="{BB962C8B-B14F-4D97-AF65-F5344CB8AC3E}">
        <p14:creationId xmlns:p14="http://schemas.microsoft.com/office/powerpoint/2010/main" val="78881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14653-A129-432F-AD95-82F3C6A8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AAE2E5-36A7-4EC0-A094-409F06AB9E2D}"/>
              </a:ext>
            </a:extLst>
          </p:cNvPr>
          <p:cNvGrpSpPr/>
          <p:nvPr/>
        </p:nvGrpSpPr>
        <p:grpSpPr>
          <a:xfrm>
            <a:off x="236906" y="179840"/>
            <a:ext cx="1542960" cy="499680"/>
            <a:chOff x="236906" y="179840"/>
            <a:chExt cx="1542960" cy="49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B9C667-DB8C-4686-B3F8-24E777C253A9}"/>
                    </a:ext>
                  </a:extLst>
                </p14:cNvPr>
                <p14:cNvContentPartPr/>
                <p14:nvPr/>
              </p14:nvContentPartPr>
              <p14:xfrm>
                <a:off x="236906" y="186320"/>
                <a:ext cx="284760" cy="311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B9C667-DB8C-4686-B3F8-24E777C253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266" y="177320"/>
                  <a:ext cx="302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3C73BAA-D33C-4F5D-9591-CF21D2DE800E}"/>
                    </a:ext>
                  </a:extLst>
                </p14:cNvPr>
                <p14:cNvContentPartPr/>
                <p14:nvPr/>
              </p14:nvContentPartPr>
              <p14:xfrm>
                <a:off x="545786" y="355160"/>
                <a:ext cx="321840" cy="1310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3C73BAA-D33C-4F5D-9591-CF21D2DE80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6786" y="346520"/>
                  <a:ext cx="339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6B77E31-5C61-4DA1-B89D-F825C0BBA6CC}"/>
                    </a:ext>
                  </a:extLst>
                </p14:cNvPr>
                <p14:cNvContentPartPr/>
                <p14:nvPr/>
              </p14:nvContentPartPr>
              <p14:xfrm>
                <a:off x="938906" y="349760"/>
                <a:ext cx="26640" cy="111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6B77E31-5C61-4DA1-B89D-F825C0BBA6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0266" y="340760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462B4F-7EE4-4F03-83AC-1A4473521CF2}"/>
                    </a:ext>
                  </a:extLst>
                </p14:cNvPr>
                <p14:cNvContentPartPr/>
                <p14:nvPr/>
              </p14:nvContentPartPr>
              <p14:xfrm>
                <a:off x="973826" y="318440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462B4F-7EE4-4F03-83AC-1A4473521C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826" y="3094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E89FD0-EC7C-4DB4-AD79-4C4B103FE458}"/>
                    </a:ext>
                  </a:extLst>
                </p14:cNvPr>
                <p14:cNvContentPartPr/>
                <p14:nvPr/>
              </p14:nvContentPartPr>
              <p14:xfrm>
                <a:off x="1045466" y="179840"/>
                <a:ext cx="351000" cy="266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E89FD0-EC7C-4DB4-AD79-4C4B103FE4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466" y="170840"/>
                  <a:ext cx="368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7BDAE7-49A9-4292-BE3B-82C2FEFC671D}"/>
                    </a:ext>
                  </a:extLst>
                </p14:cNvPr>
                <p14:cNvContentPartPr/>
                <p14:nvPr/>
              </p14:nvContentPartPr>
              <p14:xfrm>
                <a:off x="1482506" y="219800"/>
                <a:ext cx="64800" cy="242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7BDAE7-49A9-4292-BE3B-82C2FEFC67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3506" y="211160"/>
                  <a:ext cx="824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D7CB31-334C-4A4C-8C2B-DA5298DCBEB0}"/>
                    </a:ext>
                  </a:extLst>
                </p14:cNvPr>
                <p14:cNvContentPartPr/>
                <p14:nvPr/>
              </p14:nvContentPartPr>
              <p14:xfrm>
                <a:off x="1563146" y="312320"/>
                <a:ext cx="216720" cy="155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D7CB31-334C-4A4C-8C2B-DA5298DCBE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4146" y="303680"/>
                  <a:ext cx="234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60FB26-FA29-4041-99FF-5DF7573886C7}"/>
                    </a:ext>
                  </a:extLst>
                </p14:cNvPr>
                <p14:cNvContentPartPr/>
                <p14:nvPr/>
              </p14:nvContentPartPr>
              <p14:xfrm>
                <a:off x="321146" y="570080"/>
                <a:ext cx="1352160" cy="10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60FB26-FA29-4041-99FF-5DF7573886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2146" y="561440"/>
                  <a:ext cx="136980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502ADA-D018-4A7F-B32E-186B3D5BE2B9}"/>
                  </a:ext>
                </a:extLst>
              </p14:cNvPr>
              <p14:cNvContentPartPr/>
              <p14:nvPr/>
            </p14:nvContentPartPr>
            <p14:xfrm>
              <a:off x="1980386" y="333920"/>
              <a:ext cx="10080" cy="20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502ADA-D018-4A7F-B32E-186B3D5BE2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71746" y="325280"/>
                <a:ext cx="27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541C326-884C-468B-9372-067065EBF189}"/>
                  </a:ext>
                </a:extLst>
              </p14:cNvPr>
              <p14:cNvContentPartPr/>
              <p14:nvPr/>
            </p14:nvContentPartPr>
            <p14:xfrm>
              <a:off x="1976426" y="47360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541C326-884C-468B-9372-067065EBF1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7426" y="4649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DEF4C5E-6E2A-4F41-9B46-902B8BBB4801}"/>
              </a:ext>
            </a:extLst>
          </p:cNvPr>
          <p:cNvGrpSpPr/>
          <p:nvPr/>
        </p:nvGrpSpPr>
        <p:grpSpPr>
          <a:xfrm>
            <a:off x="2797586" y="259040"/>
            <a:ext cx="1029240" cy="312840"/>
            <a:chOff x="2797586" y="259040"/>
            <a:chExt cx="102924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5BAB28-E32C-42B7-83A9-95C700F2B7BB}"/>
                    </a:ext>
                  </a:extLst>
                </p14:cNvPr>
                <p14:cNvContentPartPr/>
                <p14:nvPr/>
              </p14:nvContentPartPr>
              <p14:xfrm>
                <a:off x="2797586" y="259040"/>
                <a:ext cx="126720" cy="25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5BAB28-E32C-42B7-83A9-95C700F2B7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8946" y="250400"/>
                  <a:ext cx="144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4AE30A-E8FF-4E32-9576-387073EB5E50}"/>
                    </a:ext>
                  </a:extLst>
                </p14:cNvPr>
                <p14:cNvContentPartPr/>
                <p14:nvPr/>
              </p14:nvContentPartPr>
              <p14:xfrm>
                <a:off x="2980466" y="294680"/>
                <a:ext cx="26640" cy="21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4AE30A-E8FF-4E32-9576-387073EB5E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71466" y="285680"/>
                  <a:ext cx="44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6333D9-E547-4EB7-B213-4F5E40CF8878}"/>
                    </a:ext>
                  </a:extLst>
                </p14:cNvPr>
                <p14:cNvContentPartPr/>
                <p14:nvPr/>
              </p14:nvContentPartPr>
              <p14:xfrm>
                <a:off x="2931506" y="389000"/>
                <a:ext cx="323280" cy="106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6333D9-E547-4EB7-B213-4F5E40CF88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22506" y="380000"/>
                  <a:ext cx="340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13C04D-48BC-4435-B2F2-23D41317A65A}"/>
                    </a:ext>
                  </a:extLst>
                </p14:cNvPr>
                <p14:cNvContentPartPr/>
                <p14:nvPr/>
              </p14:nvContentPartPr>
              <p14:xfrm>
                <a:off x="3378986" y="272720"/>
                <a:ext cx="1800" cy="169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13C04D-48BC-4435-B2F2-23D41317A6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70346" y="263720"/>
                  <a:ext cx="19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4932E7-D595-423F-A8B8-49396E7A2C9F}"/>
                    </a:ext>
                  </a:extLst>
                </p14:cNvPr>
                <p14:cNvContentPartPr/>
                <p14:nvPr/>
              </p14:nvContentPartPr>
              <p14:xfrm>
                <a:off x="3331826" y="319520"/>
                <a:ext cx="165240" cy="150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4932E7-D595-423F-A8B8-49396E7A2C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22826" y="310880"/>
                  <a:ext cx="182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334727-2B97-4205-93E9-DDCDD9077EC0}"/>
                    </a:ext>
                  </a:extLst>
                </p14:cNvPr>
                <p14:cNvContentPartPr/>
                <p14:nvPr/>
              </p14:nvContentPartPr>
              <p14:xfrm>
                <a:off x="3545306" y="388640"/>
                <a:ext cx="281520" cy="18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334727-2B97-4205-93E9-DDCDD9077E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36666" y="379640"/>
                  <a:ext cx="29916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4D2D3D-51E0-41C1-A43F-E3A190FFB510}"/>
              </a:ext>
            </a:extLst>
          </p:cNvPr>
          <p:cNvGrpSpPr/>
          <p:nvPr/>
        </p:nvGrpSpPr>
        <p:grpSpPr>
          <a:xfrm>
            <a:off x="4312106" y="152840"/>
            <a:ext cx="546480" cy="271800"/>
            <a:chOff x="4312106" y="152840"/>
            <a:chExt cx="54648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32AE00-E6D1-494D-BB87-867A423375CE}"/>
                    </a:ext>
                  </a:extLst>
                </p14:cNvPr>
                <p14:cNvContentPartPr/>
                <p14:nvPr/>
              </p14:nvContentPartPr>
              <p14:xfrm>
                <a:off x="4312106" y="347240"/>
                <a:ext cx="88560" cy="77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32AE00-E6D1-494D-BB87-867A423375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03466" y="338240"/>
                  <a:ext cx="10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A639FA-778A-4F39-A553-D0B16D5EE476}"/>
                    </a:ext>
                  </a:extLst>
                </p14:cNvPr>
                <p14:cNvContentPartPr/>
                <p14:nvPr/>
              </p14:nvContentPartPr>
              <p14:xfrm>
                <a:off x="4371866" y="327080"/>
                <a:ext cx="159120" cy="96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A639FA-778A-4F39-A553-D0B16D5EE47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63226" y="318440"/>
                  <a:ext cx="17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10A6BD-E478-409F-AC83-023A2B4E44D6}"/>
                    </a:ext>
                  </a:extLst>
                </p14:cNvPr>
                <p14:cNvContentPartPr/>
                <p14:nvPr/>
              </p14:nvContentPartPr>
              <p14:xfrm>
                <a:off x="4553306" y="235640"/>
                <a:ext cx="69120" cy="167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10A6BD-E478-409F-AC83-023A2B4E44D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44666" y="227000"/>
                  <a:ext cx="86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FBC243-E09C-42CC-9EB6-AD3E91D40FAB}"/>
                    </a:ext>
                  </a:extLst>
                </p14:cNvPr>
                <p14:cNvContentPartPr/>
                <p14:nvPr/>
              </p14:nvContentPartPr>
              <p14:xfrm>
                <a:off x="4610546" y="152840"/>
                <a:ext cx="248040" cy="238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FBC243-E09C-42CC-9EB6-AD3E91D40F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1906" y="144200"/>
                  <a:ext cx="2656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158F42-B1FA-43A5-9B40-A1A73E63E6C6}"/>
              </a:ext>
            </a:extLst>
          </p:cNvPr>
          <p:cNvGrpSpPr/>
          <p:nvPr/>
        </p:nvGrpSpPr>
        <p:grpSpPr>
          <a:xfrm>
            <a:off x="5337746" y="175160"/>
            <a:ext cx="952560" cy="270720"/>
            <a:chOff x="5337746" y="175160"/>
            <a:chExt cx="95256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9257CA-1BC3-48C1-9534-AA500B8EF141}"/>
                    </a:ext>
                  </a:extLst>
                </p14:cNvPr>
                <p14:cNvContentPartPr/>
                <p14:nvPr/>
              </p14:nvContentPartPr>
              <p14:xfrm>
                <a:off x="5337746" y="225560"/>
                <a:ext cx="131040" cy="220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9257CA-1BC3-48C1-9534-AA500B8EF1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28746" y="216560"/>
                  <a:ext cx="148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1646EB-D181-42DE-B006-00F3EDF8238B}"/>
                    </a:ext>
                  </a:extLst>
                </p14:cNvPr>
                <p14:cNvContentPartPr/>
                <p14:nvPr/>
              </p14:nvContentPartPr>
              <p14:xfrm>
                <a:off x="5489306" y="355160"/>
                <a:ext cx="92160" cy="7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1646EB-D181-42DE-B006-00F3EDF823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80306" y="346520"/>
                  <a:ext cx="109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79E9EB-9310-46EC-99E8-4BAE5662C004}"/>
                    </a:ext>
                  </a:extLst>
                </p14:cNvPr>
                <p14:cNvContentPartPr/>
                <p14:nvPr/>
              </p14:nvContentPartPr>
              <p14:xfrm>
                <a:off x="5695946" y="192080"/>
                <a:ext cx="122760" cy="226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79E9EB-9310-46EC-99E8-4BAE5662C0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86946" y="183080"/>
                  <a:ext cx="140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64B878-5FA3-4667-AD8E-79257054505C}"/>
                    </a:ext>
                  </a:extLst>
                </p14:cNvPr>
                <p14:cNvContentPartPr/>
                <p14:nvPr/>
              </p14:nvContentPartPr>
              <p14:xfrm>
                <a:off x="5916986" y="175160"/>
                <a:ext cx="36000" cy="243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64B878-5FA3-4667-AD8E-79257054505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08346" y="166520"/>
                  <a:ext cx="536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C4CC3A-2238-41EC-AC8B-789D1E4FEF23}"/>
                    </a:ext>
                  </a:extLst>
                </p14:cNvPr>
                <p14:cNvContentPartPr/>
                <p14:nvPr/>
              </p14:nvContentPartPr>
              <p14:xfrm>
                <a:off x="5885666" y="295400"/>
                <a:ext cx="404640" cy="93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C4CC3A-2238-41EC-AC8B-789D1E4FEF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77026" y="286400"/>
                  <a:ext cx="4222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6E5353-9097-440B-A15A-04AD473A5275}"/>
              </a:ext>
            </a:extLst>
          </p:cNvPr>
          <p:cNvGrpSpPr/>
          <p:nvPr/>
        </p:nvGrpSpPr>
        <p:grpSpPr>
          <a:xfrm>
            <a:off x="2958146" y="697880"/>
            <a:ext cx="302400" cy="200160"/>
            <a:chOff x="2958146" y="697880"/>
            <a:chExt cx="30240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70435D-F20D-4A36-93BB-7E6B976208D6}"/>
                    </a:ext>
                  </a:extLst>
                </p14:cNvPr>
                <p14:cNvContentPartPr/>
                <p14:nvPr/>
              </p14:nvContentPartPr>
              <p14:xfrm>
                <a:off x="2958146" y="724160"/>
                <a:ext cx="14400" cy="173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70435D-F20D-4A36-93BB-7E6B976208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49146" y="715160"/>
                  <a:ext cx="32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6820E2-B8A4-45D7-AFBF-2002D4C1DA97}"/>
                    </a:ext>
                  </a:extLst>
                </p14:cNvPr>
                <p14:cNvContentPartPr/>
                <p14:nvPr/>
              </p14:nvContentPartPr>
              <p14:xfrm>
                <a:off x="2969306" y="763040"/>
                <a:ext cx="88200" cy="9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6820E2-B8A4-45D7-AFBF-2002D4C1DA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60306" y="754040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2BB703-CC58-47DA-B11C-383D91FBFF03}"/>
                    </a:ext>
                  </a:extLst>
                </p14:cNvPr>
                <p14:cNvContentPartPr/>
                <p14:nvPr/>
              </p14:nvContentPartPr>
              <p14:xfrm>
                <a:off x="3133466" y="697880"/>
                <a:ext cx="127080" cy="152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2BB703-CC58-47DA-B11C-383D91FBFF0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24466" y="688880"/>
                  <a:ext cx="144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72EE356-76CC-49E6-B344-3C45EDAD5471}"/>
              </a:ext>
            </a:extLst>
          </p:cNvPr>
          <p:cNvGrpSpPr/>
          <p:nvPr/>
        </p:nvGrpSpPr>
        <p:grpSpPr>
          <a:xfrm>
            <a:off x="3517946" y="789680"/>
            <a:ext cx="561240" cy="201600"/>
            <a:chOff x="3517946" y="789680"/>
            <a:chExt cx="56124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F6A1BB-71DE-4759-B187-D14F006D70FC}"/>
                    </a:ext>
                  </a:extLst>
                </p14:cNvPr>
                <p14:cNvContentPartPr/>
                <p14:nvPr/>
              </p14:nvContentPartPr>
              <p14:xfrm>
                <a:off x="3517946" y="791120"/>
                <a:ext cx="86760" cy="10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F6A1BB-71DE-4759-B187-D14F006D70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09306" y="782120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D7BC183-588F-474A-B81C-F7C3ECF3529E}"/>
                    </a:ext>
                  </a:extLst>
                </p14:cNvPr>
                <p14:cNvContentPartPr/>
                <p14:nvPr/>
              </p14:nvContentPartPr>
              <p14:xfrm>
                <a:off x="3633146" y="808760"/>
                <a:ext cx="102600" cy="18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D7BC183-588F-474A-B81C-F7C3ECF3529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24146" y="799760"/>
                  <a:ext cx="120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48C2F94-38FC-4D4E-9C59-697DAF91BAA2}"/>
                    </a:ext>
                  </a:extLst>
                </p14:cNvPr>
                <p14:cNvContentPartPr/>
                <p14:nvPr/>
              </p14:nvContentPartPr>
              <p14:xfrm>
                <a:off x="3789386" y="804440"/>
                <a:ext cx="74160" cy="50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48C2F94-38FC-4D4E-9C59-697DAF91BA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80386" y="795440"/>
                  <a:ext cx="9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752102-8876-429A-8031-483084D0E6FD}"/>
                    </a:ext>
                  </a:extLst>
                </p14:cNvPr>
                <p14:cNvContentPartPr/>
                <p14:nvPr/>
              </p14:nvContentPartPr>
              <p14:xfrm>
                <a:off x="3960386" y="789680"/>
                <a:ext cx="118800" cy="119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752102-8876-429A-8031-483084D0E6F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51386" y="780680"/>
                  <a:ext cx="1364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EC7D6C8-002C-4259-9550-4DFC04CA310E}"/>
                  </a:ext>
                </a:extLst>
              </p14:cNvPr>
              <p14:cNvContentPartPr/>
              <p14:nvPr/>
            </p14:nvContentPartPr>
            <p14:xfrm>
              <a:off x="4352426" y="853760"/>
              <a:ext cx="21960" cy="143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EC7D6C8-002C-4259-9550-4DFC04CA310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43426" y="844760"/>
                <a:ext cx="3960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8F06A205-D2DF-498F-8D8F-DA862395A600}"/>
              </a:ext>
            </a:extLst>
          </p:cNvPr>
          <p:cNvGrpSpPr/>
          <p:nvPr/>
        </p:nvGrpSpPr>
        <p:grpSpPr>
          <a:xfrm>
            <a:off x="4659506" y="686000"/>
            <a:ext cx="963720" cy="321120"/>
            <a:chOff x="4659506" y="686000"/>
            <a:chExt cx="96372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1CCFAF-C8EC-4936-9405-FB53F8F01D71}"/>
                    </a:ext>
                  </a:extLst>
                </p14:cNvPr>
                <p14:cNvContentPartPr/>
                <p14:nvPr/>
              </p14:nvContentPartPr>
              <p14:xfrm>
                <a:off x="4698026" y="849440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1CCFAF-C8EC-4936-9405-FB53F8F01D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9386" y="8404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04B7B5-4501-4509-8A72-BAF4D88800A0}"/>
                    </a:ext>
                  </a:extLst>
                </p14:cNvPr>
                <p14:cNvContentPartPr/>
                <p14:nvPr/>
              </p14:nvContentPartPr>
              <p14:xfrm>
                <a:off x="4659506" y="775280"/>
                <a:ext cx="91800" cy="116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04B7B5-4501-4509-8A72-BAF4D88800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50506" y="766280"/>
                  <a:ext cx="109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BB6EDB3-D1C0-491C-A009-D98F44CF398E}"/>
                    </a:ext>
                  </a:extLst>
                </p14:cNvPr>
                <p14:cNvContentPartPr/>
                <p14:nvPr/>
              </p14:nvContentPartPr>
              <p14:xfrm>
                <a:off x="4804586" y="777800"/>
                <a:ext cx="74520" cy="229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BB6EDB3-D1C0-491C-A009-D98F44CF39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95946" y="769160"/>
                  <a:ext cx="92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EFE3DF-1E9A-447B-BFB7-26BC86929E31}"/>
                    </a:ext>
                  </a:extLst>
                </p14:cNvPr>
                <p14:cNvContentPartPr/>
                <p14:nvPr/>
              </p14:nvContentPartPr>
              <p14:xfrm>
                <a:off x="4935266" y="751520"/>
                <a:ext cx="60840" cy="108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EFE3DF-1E9A-447B-BFB7-26BC86929E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26626" y="742880"/>
                  <a:ext cx="78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1A74C3-645A-47DF-BBFE-71B6F6B2C9B3}"/>
                    </a:ext>
                  </a:extLst>
                </p14:cNvPr>
                <p14:cNvContentPartPr/>
                <p14:nvPr/>
              </p14:nvContentPartPr>
              <p14:xfrm>
                <a:off x="5085386" y="799760"/>
                <a:ext cx="64440" cy="83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1A74C3-645A-47DF-BBFE-71B6F6B2C9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76746" y="791120"/>
                  <a:ext cx="82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50A03A-AFDE-4C1E-8993-AB554DD31E5F}"/>
                    </a:ext>
                  </a:extLst>
                </p14:cNvPr>
                <p14:cNvContentPartPr/>
                <p14:nvPr/>
              </p14:nvContentPartPr>
              <p14:xfrm>
                <a:off x="5182586" y="791840"/>
                <a:ext cx="61560" cy="95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50A03A-AFDE-4C1E-8993-AB554DD31E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73586" y="782840"/>
                  <a:ext cx="79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CA79D2-8BF9-4098-ACE4-84B95844CB86}"/>
                    </a:ext>
                  </a:extLst>
                </p14:cNvPr>
                <p14:cNvContentPartPr/>
                <p14:nvPr/>
              </p14:nvContentPartPr>
              <p14:xfrm>
                <a:off x="5284826" y="692120"/>
                <a:ext cx="8640" cy="1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CA79D2-8BF9-4098-ACE4-84B95844CB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75826" y="683480"/>
                  <a:ext cx="26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03D69D4-8397-4DD9-A9A6-C36F363C47B6}"/>
                    </a:ext>
                  </a:extLst>
                </p14:cNvPr>
                <p14:cNvContentPartPr/>
                <p14:nvPr/>
              </p14:nvContentPartPr>
              <p14:xfrm>
                <a:off x="5337386" y="686000"/>
                <a:ext cx="285840" cy="192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03D69D4-8397-4DD9-A9A6-C36F363C47B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8746" y="677000"/>
                  <a:ext cx="3034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C3E304-843A-463A-857A-6BC4E7F6C57D}"/>
              </a:ext>
            </a:extLst>
          </p:cNvPr>
          <p:cNvGrpSpPr/>
          <p:nvPr/>
        </p:nvGrpSpPr>
        <p:grpSpPr>
          <a:xfrm>
            <a:off x="5984666" y="553880"/>
            <a:ext cx="1476720" cy="435600"/>
            <a:chOff x="5984666" y="553880"/>
            <a:chExt cx="14767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5680B2-6A29-4BA7-A05D-5BAD3118C11F}"/>
                    </a:ext>
                  </a:extLst>
                </p14:cNvPr>
                <p14:cNvContentPartPr/>
                <p14:nvPr/>
              </p14:nvContentPartPr>
              <p14:xfrm>
                <a:off x="5984666" y="764120"/>
                <a:ext cx="97920" cy="11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5680B2-6A29-4BA7-A05D-5BAD3118C1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75666" y="755480"/>
                  <a:ext cx="115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D492F4-680B-4212-A1FF-9A84E2F6E776}"/>
                    </a:ext>
                  </a:extLst>
                </p14:cNvPr>
                <p14:cNvContentPartPr/>
                <p14:nvPr/>
              </p14:nvContentPartPr>
              <p14:xfrm>
                <a:off x="6121106" y="553880"/>
                <a:ext cx="319680" cy="302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D492F4-680B-4212-A1FF-9A84E2F6E7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12106" y="544880"/>
                  <a:ext cx="337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7759807-305A-4F5E-9D13-D82055A72F0C}"/>
                    </a:ext>
                  </a:extLst>
                </p14:cNvPr>
                <p14:cNvContentPartPr/>
                <p14:nvPr/>
              </p14:nvContentPartPr>
              <p14:xfrm>
                <a:off x="6502346" y="797240"/>
                <a:ext cx="74160" cy="82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7759807-305A-4F5E-9D13-D82055A72F0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93346" y="788600"/>
                  <a:ext cx="91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1D3AE9E-E561-4D82-81A1-EF7A4B6B13B3}"/>
                    </a:ext>
                  </a:extLst>
                </p14:cNvPr>
                <p14:cNvContentPartPr/>
                <p14:nvPr/>
              </p14:nvContentPartPr>
              <p14:xfrm>
                <a:off x="6615026" y="796160"/>
                <a:ext cx="54720" cy="640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1D3AE9E-E561-4D82-81A1-EF7A4B6B13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06026" y="787160"/>
                  <a:ext cx="72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E92AE9-09B0-49A5-ADAA-DE8A4845262B}"/>
                    </a:ext>
                  </a:extLst>
                </p14:cNvPr>
                <p14:cNvContentPartPr/>
                <p14:nvPr/>
              </p14:nvContentPartPr>
              <p14:xfrm>
                <a:off x="6736706" y="633800"/>
                <a:ext cx="179280" cy="282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E92AE9-09B0-49A5-ADAA-DE8A4845262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28066" y="625160"/>
                  <a:ext cx="196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5B9206-8032-485E-8FD7-C2565DFD7137}"/>
                    </a:ext>
                  </a:extLst>
                </p14:cNvPr>
                <p14:cNvContentPartPr/>
                <p14:nvPr/>
              </p14:nvContentPartPr>
              <p14:xfrm>
                <a:off x="6843266" y="770960"/>
                <a:ext cx="124200" cy="18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5B9206-8032-485E-8FD7-C2565DFD71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34266" y="762320"/>
                  <a:ext cx="141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B8EC61F-C38E-4C70-B0F1-5D04E2167589}"/>
                    </a:ext>
                  </a:extLst>
                </p14:cNvPr>
                <p14:cNvContentPartPr/>
                <p14:nvPr/>
              </p14:nvContentPartPr>
              <p14:xfrm>
                <a:off x="7007426" y="769160"/>
                <a:ext cx="245880" cy="156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B8EC61F-C38E-4C70-B0F1-5D04E21675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98426" y="760520"/>
                  <a:ext cx="2635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8F1C2C-F4EA-49F2-B69C-7EC7734E2CDB}"/>
                    </a:ext>
                  </a:extLst>
                </p14:cNvPr>
                <p14:cNvContentPartPr/>
                <p14:nvPr/>
              </p14:nvContentPartPr>
              <p14:xfrm>
                <a:off x="7353026" y="793280"/>
                <a:ext cx="108360" cy="196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8F1C2C-F4EA-49F2-B69C-7EC7734E2CD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44386" y="784280"/>
                  <a:ext cx="12600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4B42744-BAFC-436A-9DA6-6E36CB30F6A1}"/>
                  </a:ext>
                </a:extLst>
              </p14:cNvPr>
              <p14:cNvContentPartPr/>
              <p14:nvPr/>
            </p14:nvContentPartPr>
            <p14:xfrm>
              <a:off x="2523266" y="1316000"/>
              <a:ext cx="59760" cy="45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4B42744-BAFC-436A-9DA6-6E36CB30F6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14266" y="1307000"/>
                <a:ext cx="7740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536DE40A-91AB-461E-A331-4C6F3C99B624}"/>
              </a:ext>
            </a:extLst>
          </p:cNvPr>
          <p:cNvGrpSpPr/>
          <p:nvPr/>
        </p:nvGrpSpPr>
        <p:grpSpPr>
          <a:xfrm>
            <a:off x="2888306" y="1174520"/>
            <a:ext cx="726840" cy="219600"/>
            <a:chOff x="2888306" y="1174520"/>
            <a:chExt cx="72684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160719-AD74-4569-B76A-4D83E75536DF}"/>
                    </a:ext>
                  </a:extLst>
                </p14:cNvPr>
                <p14:cNvContentPartPr/>
                <p14:nvPr/>
              </p14:nvContentPartPr>
              <p14:xfrm>
                <a:off x="2888306" y="1174520"/>
                <a:ext cx="95040" cy="18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160719-AD74-4569-B76A-4D83E75536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79666" y="1165520"/>
                  <a:ext cx="112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D303A9-943A-457E-B319-089470A33A7D}"/>
                    </a:ext>
                  </a:extLst>
                </p14:cNvPr>
                <p14:cNvContentPartPr/>
                <p14:nvPr/>
              </p14:nvContentPartPr>
              <p14:xfrm>
                <a:off x="3046706" y="1283240"/>
                <a:ext cx="79560" cy="57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D303A9-943A-457E-B319-089470A33A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37706" y="1274600"/>
                  <a:ext cx="97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07920E2-44BC-44EB-B15C-53E0ADC57402}"/>
                    </a:ext>
                  </a:extLst>
                </p14:cNvPr>
                <p14:cNvContentPartPr/>
                <p14:nvPr/>
              </p14:nvContentPartPr>
              <p14:xfrm>
                <a:off x="3161186" y="1244000"/>
                <a:ext cx="64080" cy="15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07920E2-44BC-44EB-B15C-53E0ADC5740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52186" y="1235000"/>
                  <a:ext cx="8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79A802C-6A93-4C81-A66E-D43B885A9FB1}"/>
                    </a:ext>
                  </a:extLst>
                </p14:cNvPr>
                <p14:cNvContentPartPr/>
                <p14:nvPr/>
              </p14:nvContentPartPr>
              <p14:xfrm>
                <a:off x="3257306" y="1268120"/>
                <a:ext cx="136800" cy="94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79A802C-6A93-4C81-A66E-D43B885A9F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48306" y="1259480"/>
                  <a:ext cx="154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BE5926-0B06-4060-894B-949EC4009746}"/>
                    </a:ext>
                  </a:extLst>
                </p14:cNvPr>
                <p14:cNvContentPartPr/>
                <p14:nvPr/>
              </p14:nvContentPartPr>
              <p14:xfrm>
                <a:off x="3526586" y="1326440"/>
                <a:ext cx="88560" cy="3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BE5926-0B06-4060-894B-949EC40097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17586" y="1317800"/>
                  <a:ext cx="106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39F8136-88C8-4F72-9B63-C366FDF7098D}"/>
              </a:ext>
            </a:extLst>
          </p:cNvPr>
          <p:cNvGrpSpPr/>
          <p:nvPr/>
        </p:nvGrpSpPr>
        <p:grpSpPr>
          <a:xfrm>
            <a:off x="3801266" y="1221320"/>
            <a:ext cx="1176480" cy="217440"/>
            <a:chOff x="3801266" y="1221320"/>
            <a:chExt cx="117648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E1488F-1A90-42D8-9578-F6C48F0155D6}"/>
                    </a:ext>
                  </a:extLst>
                </p14:cNvPr>
                <p14:cNvContentPartPr/>
                <p14:nvPr/>
              </p14:nvContentPartPr>
              <p14:xfrm>
                <a:off x="3801266" y="1275680"/>
                <a:ext cx="84600" cy="133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E1488F-1A90-42D8-9578-F6C48F0155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92266" y="1267040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5FE8829-67A5-46AF-AAB4-FF73BCC28FBB}"/>
                    </a:ext>
                  </a:extLst>
                </p14:cNvPr>
                <p14:cNvContentPartPr/>
                <p14:nvPr/>
              </p14:nvContentPartPr>
              <p14:xfrm>
                <a:off x="3854906" y="1279280"/>
                <a:ext cx="169560" cy="86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5FE8829-67A5-46AF-AAB4-FF73BCC28F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46266" y="1270640"/>
                  <a:ext cx="187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C75BC7-1D2C-4FBB-A7B9-93F7DFA0AEF0}"/>
                    </a:ext>
                  </a:extLst>
                </p14:cNvPr>
                <p14:cNvContentPartPr/>
                <p14:nvPr/>
              </p14:nvContentPartPr>
              <p14:xfrm>
                <a:off x="4072706" y="1287200"/>
                <a:ext cx="123480" cy="85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C75BC7-1D2C-4FBB-A7B9-93F7DFA0AE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63706" y="1278560"/>
                  <a:ext cx="141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1E07C4-8D19-4A84-88A1-1CE46860243A}"/>
                    </a:ext>
                  </a:extLst>
                </p14:cNvPr>
                <p14:cNvContentPartPr/>
                <p14:nvPr/>
              </p14:nvContentPartPr>
              <p14:xfrm>
                <a:off x="4254146" y="1272800"/>
                <a:ext cx="53640" cy="136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1E07C4-8D19-4A84-88A1-1CE4686024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45146" y="1263800"/>
                  <a:ext cx="71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7F657D-05EF-4D5F-B395-6C32CFE02414}"/>
                    </a:ext>
                  </a:extLst>
                </p14:cNvPr>
                <p14:cNvContentPartPr/>
                <p14:nvPr/>
              </p14:nvContentPartPr>
              <p14:xfrm>
                <a:off x="4385906" y="1317080"/>
                <a:ext cx="91080" cy="12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7F657D-05EF-4D5F-B395-6C32CFE024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77266" y="1308080"/>
                  <a:ext cx="108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8531777-C90D-460C-8AC1-286508376AD7}"/>
                    </a:ext>
                  </a:extLst>
                </p14:cNvPr>
                <p14:cNvContentPartPr/>
                <p14:nvPr/>
              </p14:nvContentPartPr>
              <p14:xfrm>
                <a:off x="4491026" y="1235360"/>
                <a:ext cx="95400" cy="175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8531777-C90D-460C-8AC1-286508376A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82026" y="1226360"/>
                  <a:ext cx="113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9137C0-B21F-4964-BFE2-CEB97E827F9D}"/>
                    </a:ext>
                  </a:extLst>
                </p14:cNvPr>
                <p14:cNvContentPartPr/>
                <p14:nvPr/>
              </p14:nvContentPartPr>
              <p14:xfrm>
                <a:off x="4673186" y="1221320"/>
                <a:ext cx="31680" cy="175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9137C0-B21F-4964-BFE2-CEB97E827F9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64186" y="1212320"/>
                  <a:ext cx="49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CE1221-3A8F-4D31-8AF2-70B9A966B44D}"/>
                    </a:ext>
                  </a:extLst>
                </p14:cNvPr>
                <p14:cNvContentPartPr/>
                <p14:nvPr/>
              </p14:nvContentPartPr>
              <p14:xfrm>
                <a:off x="4748426" y="1312040"/>
                <a:ext cx="97920" cy="108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CE1221-3A8F-4D31-8AF2-70B9A966B44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39426" y="1303400"/>
                  <a:ext cx="115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8A7A998-B2E1-4B7F-9287-56BBD15832F3}"/>
                    </a:ext>
                  </a:extLst>
                </p14:cNvPr>
                <p14:cNvContentPartPr/>
                <p14:nvPr/>
              </p14:nvContentPartPr>
              <p14:xfrm>
                <a:off x="4865786" y="1274600"/>
                <a:ext cx="111960" cy="11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8A7A998-B2E1-4B7F-9287-56BBD15832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56786" y="1265960"/>
                  <a:ext cx="129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649B882-A025-4CE5-86FC-928301288FE4}"/>
              </a:ext>
            </a:extLst>
          </p:cNvPr>
          <p:cNvGrpSpPr/>
          <p:nvPr/>
        </p:nvGrpSpPr>
        <p:grpSpPr>
          <a:xfrm>
            <a:off x="2306546" y="353360"/>
            <a:ext cx="257400" cy="1019880"/>
            <a:chOff x="2306546" y="353360"/>
            <a:chExt cx="257400" cy="10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C3F143-2248-4C15-A225-82686645B65B}"/>
                    </a:ext>
                  </a:extLst>
                </p14:cNvPr>
                <p14:cNvContentPartPr/>
                <p14:nvPr/>
              </p14:nvContentPartPr>
              <p14:xfrm>
                <a:off x="2489426" y="454880"/>
                <a:ext cx="73080" cy="84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C3F143-2248-4C15-A225-82686645B65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80786" y="446240"/>
                  <a:ext cx="90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4F1EB5B-1C81-4135-A0C8-34489C17D064}"/>
                    </a:ext>
                  </a:extLst>
                </p14:cNvPr>
                <p14:cNvContentPartPr/>
                <p14:nvPr/>
              </p14:nvContentPartPr>
              <p14:xfrm>
                <a:off x="2505986" y="864920"/>
                <a:ext cx="57960" cy="61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4F1EB5B-1C81-4135-A0C8-34489C17D0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96986" y="855920"/>
                  <a:ext cx="75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616B81-47E8-47B3-B3C4-05E9CBAC3C68}"/>
                    </a:ext>
                  </a:extLst>
                </p14:cNvPr>
                <p14:cNvContentPartPr/>
                <p14:nvPr/>
              </p14:nvContentPartPr>
              <p14:xfrm>
                <a:off x="2306546" y="353360"/>
                <a:ext cx="185040" cy="1019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616B81-47E8-47B3-B3C4-05E9CBAC3C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97906" y="344720"/>
                  <a:ext cx="202680" cy="10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6791E5C-83F3-42E6-A6AC-DA887EC7132E}"/>
              </a:ext>
            </a:extLst>
          </p:cNvPr>
          <p:cNvGrpSpPr/>
          <p:nvPr/>
        </p:nvGrpSpPr>
        <p:grpSpPr>
          <a:xfrm>
            <a:off x="2853026" y="1744760"/>
            <a:ext cx="344160" cy="201240"/>
            <a:chOff x="2853026" y="1744760"/>
            <a:chExt cx="344160" cy="20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E72699-F06E-463E-B90B-2015FA5C3126}"/>
                    </a:ext>
                  </a:extLst>
                </p14:cNvPr>
                <p14:cNvContentPartPr/>
                <p14:nvPr/>
              </p14:nvContentPartPr>
              <p14:xfrm>
                <a:off x="2853026" y="1744760"/>
                <a:ext cx="19800" cy="178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E72699-F06E-463E-B90B-2015FA5C31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44386" y="1736120"/>
                  <a:ext cx="37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86C92DB-B42F-4966-91F5-AA2926E73D77}"/>
                    </a:ext>
                  </a:extLst>
                </p14:cNvPr>
                <p14:cNvContentPartPr/>
                <p14:nvPr/>
              </p14:nvContentPartPr>
              <p14:xfrm>
                <a:off x="2867066" y="1783640"/>
                <a:ext cx="124920" cy="129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86C92DB-B42F-4966-91F5-AA2926E73D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58066" y="1774640"/>
                  <a:ext cx="142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39EEBD-82EE-4471-B925-6D52498ABA8E}"/>
                    </a:ext>
                  </a:extLst>
                </p14:cNvPr>
                <p14:cNvContentPartPr/>
                <p14:nvPr/>
              </p14:nvContentPartPr>
              <p14:xfrm>
                <a:off x="3026906" y="1772480"/>
                <a:ext cx="170280" cy="173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39EEBD-82EE-4471-B925-6D52498ABA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18266" y="1763480"/>
                  <a:ext cx="1879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89A023-BC9E-464C-9E08-EE62D795A12A}"/>
              </a:ext>
            </a:extLst>
          </p:cNvPr>
          <p:cNvGrpSpPr/>
          <p:nvPr/>
        </p:nvGrpSpPr>
        <p:grpSpPr>
          <a:xfrm>
            <a:off x="3511826" y="1718480"/>
            <a:ext cx="1654200" cy="265680"/>
            <a:chOff x="3511826" y="1718480"/>
            <a:chExt cx="165420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C9F1158-BF12-431E-947E-4BB9A9CE66F7}"/>
                    </a:ext>
                  </a:extLst>
                </p14:cNvPr>
                <p14:cNvContentPartPr/>
                <p14:nvPr/>
              </p14:nvContentPartPr>
              <p14:xfrm>
                <a:off x="3511826" y="1718480"/>
                <a:ext cx="133560" cy="230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C9F1158-BF12-431E-947E-4BB9A9CE66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02826" y="1709480"/>
                  <a:ext cx="151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2E971C3-B210-48E4-AF6C-3C63412ED517}"/>
                    </a:ext>
                  </a:extLst>
                </p14:cNvPr>
                <p14:cNvContentPartPr/>
                <p14:nvPr/>
              </p14:nvContentPartPr>
              <p14:xfrm>
                <a:off x="3658706" y="1839800"/>
                <a:ext cx="120600" cy="10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2E971C3-B210-48E4-AF6C-3C63412ED5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50066" y="1830800"/>
                  <a:ext cx="138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5C85F3-224A-493A-B878-37AD8C4581F7}"/>
                    </a:ext>
                  </a:extLst>
                </p14:cNvPr>
                <p14:cNvContentPartPr/>
                <p14:nvPr/>
              </p14:nvContentPartPr>
              <p14:xfrm>
                <a:off x="3824306" y="1887680"/>
                <a:ext cx="64440" cy="81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5C85F3-224A-493A-B878-37AD8C4581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15666" y="1878680"/>
                  <a:ext cx="82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C25B421-4A10-4CF6-9E7E-4A149F42C987}"/>
                    </a:ext>
                  </a:extLst>
                </p14:cNvPr>
                <p14:cNvContentPartPr/>
                <p14:nvPr/>
              </p14:nvContentPartPr>
              <p14:xfrm>
                <a:off x="3979466" y="1724960"/>
                <a:ext cx="258480" cy="259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C25B421-4A10-4CF6-9E7E-4A149F42C98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970826" y="1715960"/>
                  <a:ext cx="276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104FE5-A10B-43F3-9363-67FFAA8405A7}"/>
                    </a:ext>
                  </a:extLst>
                </p14:cNvPr>
                <p14:cNvContentPartPr/>
                <p14:nvPr/>
              </p14:nvContentPartPr>
              <p14:xfrm>
                <a:off x="4264586" y="1876880"/>
                <a:ext cx="124920" cy="100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104FE5-A10B-43F3-9363-67FFAA8405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55946" y="1868240"/>
                  <a:ext cx="142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036A1C-4577-4E3F-A1B8-021045A51A57}"/>
                    </a:ext>
                  </a:extLst>
                </p14:cNvPr>
                <p14:cNvContentPartPr/>
                <p14:nvPr/>
              </p14:nvContentPartPr>
              <p14:xfrm>
                <a:off x="4461506" y="1886960"/>
                <a:ext cx="162360" cy="71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036A1C-4577-4E3F-A1B8-021045A51A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2866" y="1877960"/>
                  <a:ext cx="180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51713A8-0802-4FCC-8B92-F3D6B79F8C98}"/>
                    </a:ext>
                  </a:extLst>
                </p14:cNvPr>
                <p14:cNvContentPartPr/>
                <p14:nvPr/>
              </p14:nvContentPartPr>
              <p14:xfrm>
                <a:off x="4739066" y="1737200"/>
                <a:ext cx="5400" cy="163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51713A8-0802-4FCC-8B92-F3D6B79F8C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30426" y="1728560"/>
                  <a:ext cx="23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2B86FCB-7C56-448A-9822-5064229F44D5}"/>
                    </a:ext>
                  </a:extLst>
                </p14:cNvPr>
                <p14:cNvContentPartPr/>
                <p14:nvPr/>
              </p14:nvContentPartPr>
              <p14:xfrm>
                <a:off x="4669946" y="1860680"/>
                <a:ext cx="183960" cy="112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2B86FCB-7C56-448A-9822-5064229F44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60946" y="1852040"/>
                  <a:ext cx="20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9F6115-BC98-4EB6-9F48-EFD6A8C0BFCF}"/>
                    </a:ext>
                  </a:extLst>
                </p14:cNvPr>
                <p14:cNvContentPartPr/>
                <p14:nvPr/>
              </p14:nvContentPartPr>
              <p14:xfrm>
                <a:off x="4870106" y="1808480"/>
                <a:ext cx="8640" cy="37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9F6115-BC98-4EB6-9F48-EFD6A8C0BF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61106" y="1799840"/>
                  <a:ext cx="26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0177C8A-F102-4EA9-9210-9CB122F3DAA6}"/>
                    </a:ext>
                  </a:extLst>
                </p14:cNvPr>
                <p14:cNvContentPartPr/>
                <p14:nvPr/>
              </p14:nvContentPartPr>
              <p14:xfrm>
                <a:off x="4939226" y="1867520"/>
                <a:ext cx="226800" cy="11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0177C8A-F102-4EA9-9210-9CB122F3DA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30586" y="1858880"/>
                  <a:ext cx="24444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CA47394-E815-407B-A246-E5E3E6D5B8AC}"/>
                  </a:ext>
                </a:extLst>
              </p14:cNvPr>
              <p14:cNvContentPartPr/>
              <p14:nvPr/>
            </p14:nvContentPartPr>
            <p14:xfrm>
              <a:off x="2538386" y="1885880"/>
              <a:ext cx="41400" cy="43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CA47394-E815-407B-A246-E5E3E6D5B8A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29386" y="1877240"/>
                <a:ext cx="5904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B9CB28B-0D25-486C-BFC5-A1EC42CEA7C6}"/>
              </a:ext>
            </a:extLst>
          </p:cNvPr>
          <p:cNvGrpSpPr/>
          <p:nvPr/>
        </p:nvGrpSpPr>
        <p:grpSpPr>
          <a:xfrm>
            <a:off x="6498026" y="1631360"/>
            <a:ext cx="2066040" cy="743040"/>
            <a:chOff x="6498026" y="1631360"/>
            <a:chExt cx="206604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314B6C-B805-4739-AB90-316063C77ECD}"/>
                    </a:ext>
                  </a:extLst>
                </p14:cNvPr>
                <p14:cNvContentPartPr/>
                <p14:nvPr/>
              </p14:nvContentPartPr>
              <p14:xfrm>
                <a:off x="6643826" y="1759880"/>
                <a:ext cx="56880" cy="219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314B6C-B805-4739-AB90-316063C77EC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35186" y="1750880"/>
                  <a:ext cx="74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7AFC37D-03E6-40E7-AE4D-8B5BECCE89B7}"/>
                    </a:ext>
                  </a:extLst>
                </p14:cNvPr>
                <p14:cNvContentPartPr/>
                <p14:nvPr/>
              </p14:nvContentPartPr>
              <p14:xfrm>
                <a:off x="6761906" y="1695080"/>
                <a:ext cx="339120" cy="263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7AFC37D-03E6-40E7-AE4D-8B5BECCE89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52906" y="1686080"/>
                  <a:ext cx="356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2F520AC-DB02-4188-BDDB-D236A10CAF1E}"/>
                    </a:ext>
                  </a:extLst>
                </p14:cNvPr>
                <p14:cNvContentPartPr/>
                <p14:nvPr/>
              </p14:nvContentPartPr>
              <p14:xfrm>
                <a:off x="7624466" y="1806680"/>
                <a:ext cx="125640" cy="73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2F520AC-DB02-4188-BDDB-D236A10CAF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15826" y="1798040"/>
                  <a:ext cx="143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5AFFDD-4C8A-4FD0-913A-BC117291267D}"/>
                    </a:ext>
                  </a:extLst>
                </p14:cNvPr>
                <p14:cNvContentPartPr/>
                <p14:nvPr/>
              </p14:nvContentPartPr>
              <p14:xfrm>
                <a:off x="7763786" y="1812440"/>
                <a:ext cx="361440" cy="101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5AFFDD-4C8A-4FD0-913A-BC117291267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54786" y="1803440"/>
                  <a:ext cx="379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9B3386E-74C5-45EB-8167-3AB0AEE5D615}"/>
                    </a:ext>
                  </a:extLst>
                </p14:cNvPr>
                <p14:cNvContentPartPr/>
                <p14:nvPr/>
              </p14:nvContentPartPr>
              <p14:xfrm>
                <a:off x="8240426" y="1663760"/>
                <a:ext cx="97920" cy="182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9B3386E-74C5-45EB-8167-3AB0AEE5D61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1426" y="1654760"/>
                  <a:ext cx="115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2ED4DC2-A181-4C83-9DCC-3F1B4B54B011}"/>
                    </a:ext>
                  </a:extLst>
                </p14:cNvPr>
                <p14:cNvContentPartPr/>
                <p14:nvPr/>
              </p14:nvContentPartPr>
              <p14:xfrm>
                <a:off x="8544986" y="1791200"/>
                <a:ext cx="19080" cy="42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2ED4DC2-A181-4C83-9DCC-3F1B4B54B0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36346" y="1782200"/>
                  <a:ext cx="36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A75FDFD-9DB3-4BA6-9D66-6990D80D3E35}"/>
                    </a:ext>
                  </a:extLst>
                </p14:cNvPr>
                <p14:cNvContentPartPr/>
                <p14:nvPr/>
              </p14:nvContentPartPr>
              <p14:xfrm>
                <a:off x="8428706" y="2032040"/>
                <a:ext cx="83880" cy="145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A75FDFD-9DB3-4BA6-9D66-6990D80D3E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20066" y="2023400"/>
                  <a:ext cx="101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EC70787-1835-43FE-8EAF-446BDEB94907}"/>
                    </a:ext>
                  </a:extLst>
                </p14:cNvPr>
                <p14:cNvContentPartPr/>
                <p14:nvPr/>
              </p14:nvContentPartPr>
              <p14:xfrm>
                <a:off x="6498026" y="1681400"/>
                <a:ext cx="1620720" cy="522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EC70787-1835-43FE-8EAF-446BDEB949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89386" y="1672760"/>
                  <a:ext cx="16383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E95A39-8670-4723-8A70-AC671B6AE8EF}"/>
                    </a:ext>
                  </a:extLst>
                </p14:cNvPr>
                <p14:cNvContentPartPr/>
                <p14:nvPr/>
              </p14:nvContentPartPr>
              <p14:xfrm>
                <a:off x="6818066" y="1631360"/>
                <a:ext cx="1014480" cy="743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E95A39-8670-4723-8A70-AC671B6AE8E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09426" y="1622720"/>
                  <a:ext cx="1032120" cy="76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C58D9FC-51A6-449F-9241-5FF1D5E8E33C}"/>
              </a:ext>
            </a:extLst>
          </p:cNvPr>
          <p:cNvGrpSpPr/>
          <p:nvPr/>
        </p:nvGrpSpPr>
        <p:grpSpPr>
          <a:xfrm>
            <a:off x="6371306" y="2529200"/>
            <a:ext cx="661320" cy="209520"/>
            <a:chOff x="6371306" y="2529200"/>
            <a:chExt cx="66132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728A92-7831-41AA-A42D-2AEAA228E628}"/>
                    </a:ext>
                  </a:extLst>
                </p14:cNvPr>
                <p14:cNvContentPartPr/>
                <p14:nvPr/>
              </p14:nvContentPartPr>
              <p14:xfrm>
                <a:off x="6371306" y="2579600"/>
                <a:ext cx="154080" cy="144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728A92-7831-41AA-A42D-2AEAA228E62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62666" y="2570600"/>
                  <a:ext cx="171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8E5FDE-0275-4A21-A45B-D1A6395C0C02}"/>
                    </a:ext>
                  </a:extLst>
                </p14:cNvPr>
                <p14:cNvContentPartPr/>
                <p14:nvPr/>
              </p14:nvContentPartPr>
              <p14:xfrm>
                <a:off x="6544826" y="2618120"/>
                <a:ext cx="335520" cy="1011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8E5FDE-0275-4A21-A45B-D1A6395C0C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36186" y="2609480"/>
                  <a:ext cx="35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16B88D6-DAE8-43B8-B309-8B36B9109882}"/>
                    </a:ext>
                  </a:extLst>
                </p14:cNvPr>
                <p14:cNvContentPartPr/>
                <p14:nvPr/>
              </p14:nvContentPartPr>
              <p14:xfrm>
                <a:off x="6960626" y="2529200"/>
                <a:ext cx="72000" cy="209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16B88D6-DAE8-43B8-B309-8B36B91098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51986" y="2520560"/>
                  <a:ext cx="896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42F6907-D106-496C-9469-5E82C05C3E5D}"/>
              </a:ext>
            </a:extLst>
          </p:cNvPr>
          <p:cNvGrpSpPr/>
          <p:nvPr/>
        </p:nvGrpSpPr>
        <p:grpSpPr>
          <a:xfrm>
            <a:off x="7336466" y="2590760"/>
            <a:ext cx="122760" cy="83160"/>
            <a:chOff x="7336466" y="2590760"/>
            <a:chExt cx="12276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E58FD7D-EE35-48A2-94F5-9C00F5D277FD}"/>
                    </a:ext>
                  </a:extLst>
                </p14:cNvPr>
                <p14:cNvContentPartPr/>
                <p14:nvPr/>
              </p14:nvContentPartPr>
              <p14:xfrm>
                <a:off x="7336466" y="2590760"/>
                <a:ext cx="112320" cy="3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E58FD7D-EE35-48A2-94F5-9C00F5D277F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27826" y="2581760"/>
                  <a:ext cx="129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52F06EC-91D1-49F8-AFC3-01F664353746}"/>
                    </a:ext>
                  </a:extLst>
                </p14:cNvPr>
                <p14:cNvContentPartPr/>
                <p14:nvPr/>
              </p14:nvContentPartPr>
              <p14:xfrm>
                <a:off x="7368506" y="2660960"/>
                <a:ext cx="90720" cy="12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52F06EC-91D1-49F8-AFC3-01F66435374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59506" y="2651960"/>
                  <a:ext cx="1083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8AE1224-9342-444F-9211-A775D22C0DF8}"/>
              </a:ext>
            </a:extLst>
          </p:cNvPr>
          <p:cNvGrpSpPr/>
          <p:nvPr/>
        </p:nvGrpSpPr>
        <p:grpSpPr>
          <a:xfrm>
            <a:off x="7873586" y="2468720"/>
            <a:ext cx="833760" cy="478440"/>
            <a:chOff x="7873586" y="2468720"/>
            <a:chExt cx="833760" cy="47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749D405-D70F-4C50-9567-20746ACA45F1}"/>
                    </a:ext>
                  </a:extLst>
                </p14:cNvPr>
                <p14:cNvContentPartPr/>
                <p14:nvPr/>
              </p14:nvContentPartPr>
              <p14:xfrm>
                <a:off x="7873586" y="2473400"/>
                <a:ext cx="109080" cy="250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749D405-D70F-4C50-9567-20746ACA45F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64946" y="2464760"/>
                  <a:ext cx="126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D713DC-8A22-45BC-B924-227C48A55DCD}"/>
                    </a:ext>
                  </a:extLst>
                </p14:cNvPr>
                <p14:cNvContentPartPr/>
                <p14:nvPr/>
              </p14:nvContentPartPr>
              <p14:xfrm>
                <a:off x="8124146" y="2687240"/>
                <a:ext cx="28080" cy="25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D713DC-8A22-45BC-B924-227C48A55D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15146" y="2678240"/>
                  <a:ext cx="4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F4C2780-DE7D-4582-BA56-D43EEEA337B3}"/>
                    </a:ext>
                  </a:extLst>
                </p14:cNvPr>
                <p14:cNvContentPartPr/>
                <p14:nvPr/>
              </p14:nvContentPartPr>
              <p14:xfrm>
                <a:off x="8212346" y="2468720"/>
                <a:ext cx="283680" cy="178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F4C2780-DE7D-4582-BA56-D43EEEA337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3706" y="2459720"/>
                  <a:ext cx="30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0CC67C4-FECF-4F09-BB41-DEEFDA1023AF}"/>
                    </a:ext>
                  </a:extLst>
                </p14:cNvPr>
                <p14:cNvContentPartPr/>
                <p14:nvPr/>
              </p14:nvContentPartPr>
              <p14:xfrm>
                <a:off x="8481626" y="2513000"/>
                <a:ext cx="15840" cy="203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0CC67C4-FECF-4F09-BB41-DEEFDA1023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72986" y="2504360"/>
                  <a:ext cx="33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541D5E-39D5-474F-885E-3524A1E538EE}"/>
                    </a:ext>
                  </a:extLst>
                </p14:cNvPr>
                <p14:cNvContentPartPr/>
                <p14:nvPr/>
              </p14:nvContentPartPr>
              <p14:xfrm>
                <a:off x="8623466" y="2616320"/>
                <a:ext cx="83880" cy="330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541D5E-39D5-474F-885E-3524A1E538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14826" y="2607680"/>
                  <a:ext cx="101520" cy="34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D7ABFC0-242C-42E9-A82D-3CFED8A1FBBA}"/>
                  </a:ext>
                </a:extLst>
              </p14:cNvPr>
              <p14:cNvContentPartPr/>
              <p14:nvPr/>
            </p14:nvContentPartPr>
            <p14:xfrm>
              <a:off x="935666" y="2383400"/>
              <a:ext cx="305280" cy="2253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D7ABFC0-242C-42E9-A82D-3CFED8A1FBB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26666" y="2374760"/>
                <a:ext cx="322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2A8F867-CB44-47B6-9705-E5DEE2C37F9E}"/>
                  </a:ext>
                </a:extLst>
              </p14:cNvPr>
              <p14:cNvContentPartPr/>
              <p14:nvPr/>
            </p14:nvContentPartPr>
            <p14:xfrm>
              <a:off x="1041146" y="790040"/>
              <a:ext cx="1162800" cy="17287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2A8F867-CB44-47B6-9705-E5DEE2C37F9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32146" y="781040"/>
                <a:ext cx="1180440" cy="174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817CE49-3C44-4392-8C3D-F94BA036D513}"/>
              </a:ext>
            </a:extLst>
          </p:cNvPr>
          <p:cNvGrpSpPr/>
          <p:nvPr/>
        </p:nvGrpSpPr>
        <p:grpSpPr>
          <a:xfrm>
            <a:off x="592586" y="2876960"/>
            <a:ext cx="1528200" cy="550440"/>
            <a:chOff x="592586" y="2876960"/>
            <a:chExt cx="152820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6A38790-AE11-49E2-9E76-9091E3AA1F32}"/>
                    </a:ext>
                  </a:extLst>
                </p14:cNvPr>
                <p14:cNvContentPartPr/>
                <p14:nvPr/>
              </p14:nvContentPartPr>
              <p14:xfrm>
                <a:off x="592586" y="2960120"/>
                <a:ext cx="12960" cy="215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6A38790-AE11-49E2-9E76-9091E3AA1F3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3586" y="2951480"/>
                  <a:ext cx="30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3BF87C6-622A-4333-9CAF-C5D719F483D6}"/>
                    </a:ext>
                  </a:extLst>
                </p14:cNvPr>
                <p14:cNvContentPartPr/>
                <p14:nvPr/>
              </p14:nvContentPartPr>
              <p14:xfrm>
                <a:off x="592586" y="2921240"/>
                <a:ext cx="206640" cy="196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3BF87C6-622A-4333-9CAF-C5D719F483D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3586" y="2912240"/>
                  <a:ext cx="224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310A60-779A-42BE-8A60-7172C9F1CB3F}"/>
                    </a:ext>
                  </a:extLst>
                </p14:cNvPr>
                <p14:cNvContentPartPr/>
                <p14:nvPr/>
              </p14:nvContentPartPr>
              <p14:xfrm>
                <a:off x="858986" y="3003320"/>
                <a:ext cx="115200" cy="139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310A60-779A-42BE-8A60-7172C9F1CB3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0346" y="2994680"/>
                  <a:ext cx="132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7150279-797C-4D6E-85DE-B38E96886C98}"/>
                    </a:ext>
                  </a:extLst>
                </p14:cNvPr>
                <p14:cNvContentPartPr/>
                <p14:nvPr/>
              </p14:nvContentPartPr>
              <p14:xfrm>
                <a:off x="974546" y="3061640"/>
                <a:ext cx="250560" cy="83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7150279-797C-4D6E-85DE-B38E96886C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5906" y="3053000"/>
                  <a:ext cx="268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B2C9E17-1E29-426B-B9E2-0E78F5C63C56}"/>
                    </a:ext>
                  </a:extLst>
                </p14:cNvPr>
                <p14:cNvContentPartPr/>
                <p14:nvPr/>
              </p14:nvContentPartPr>
              <p14:xfrm>
                <a:off x="1289546" y="2977040"/>
                <a:ext cx="47520" cy="170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B2C9E17-1E29-426B-B9E2-0E78F5C63C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80906" y="2968400"/>
                  <a:ext cx="65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A28365A-B583-4DC4-BA42-DB1BFD64BEE3}"/>
                    </a:ext>
                  </a:extLst>
                </p14:cNvPr>
                <p14:cNvContentPartPr/>
                <p14:nvPr/>
              </p14:nvContentPartPr>
              <p14:xfrm>
                <a:off x="1370546" y="3068480"/>
                <a:ext cx="97200" cy="83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A28365A-B583-4DC4-BA42-DB1BFD64BEE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61546" y="3059480"/>
                  <a:ext cx="114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28B9A97-1302-4EFB-BBC2-2EBA9CD1E274}"/>
                    </a:ext>
                  </a:extLst>
                </p14:cNvPr>
                <p14:cNvContentPartPr/>
                <p14:nvPr/>
              </p14:nvContentPartPr>
              <p14:xfrm>
                <a:off x="1507346" y="3082160"/>
                <a:ext cx="83160" cy="345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28B9A97-1302-4EFB-BBC2-2EBA9CD1E2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98706" y="3073520"/>
                  <a:ext cx="100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DFFEAE-57F9-41D9-B178-2119CA67D665}"/>
                    </a:ext>
                  </a:extLst>
                </p14:cNvPr>
                <p14:cNvContentPartPr/>
                <p14:nvPr/>
              </p14:nvContentPartPr>
              <p14:xfrm>
                <a:off x="1649906" y="2876960"/>
                <a:ext cx="297360" cy="394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DFFEAE-57F9-41D9-B178-2119CA67D66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41266" y="2867960"/>
                  <a:ext cx="3150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4E8FA69-4D7E-490F-88E6-8D67538A8193}"/>
                    </a:ext>
                  </a:extLst>
                </p14:cNvPr>
                <p14:cNvContentPartPr/>
                <p14:nvPr/>
              </p14:nvContentPartPr>
              <p14:xfrm>
                <a:off x="1969586" y="2917640"/>
                <a:ext cx="151200" cy="237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4E8FA69-4D7E-490F-88E6-8D67538A81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60586" y="2908640"/>
                  <a:ext cx="16884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25CD5B8-7577-49E8-9929-C172F8BDEB76}"/>
              </a:ext>
            </a:extLst>
          </p:cNvPr>
          <p:cNvGrpSpPr/>
          <p:nvPr/>
        </p:nvGrpSpPr>
        <p:grpSpPr>
          <a:xfrm>
            <a:off x="2401586" y="3035360"/>
            <a:ext cx="892800" cy="137520"/>
            <a:chOff x="2401586" y="3035360"/>
            <a:chExt cx="892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F4C63FE-0AED-431F-941C-27FF2EFDB178}"/>
                    </a:ext>
                  </a:extLst>
                </p14:cNvPr>
                <p14:cNvContentPartPr/>
                <p14:nvPr/>
              </p14:nvContentPartPr>
              <p14:xfrm>
                <a:off x="2401586" y="3036440"/>
                <a:ext cx="170280" cy="122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F4C63FE-0AED-431F-941C-27FF2EFDB1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92586" y="3027800"/>
                  <a:ext cx="187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A89DA9E-934B-43AB-A3BA-2952AF94E97C}"/>
                    </a:ext>
                  </a:extLst>
                </p14:cNvPr>
                <p14:cNvContentPartPr/>
                <p14:nvPr/>
              </p14:nvContentPartPr>
              <p14:xfrm>
                <a:off x="2594546" y="3048680"/>
                <a:ext cx="290880" cy="118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A89DA9E-934B-43AB-A3BA-2952AF94E97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85906" y="3039680"/>
                  <a:ext cx="308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535DA98-877A-43A4-B826-C524B81B0799}"/>
                    </a:ext>
                  </a:extLst>
                </p14:cNvPr>
                <p14:cNvContentPartPr/>
                <p14:nvPr/>
              </p14:nvContentPartPr>
              <p14:xfrm>
                <a:off x="2929706" y="3058400"/>
                <a:ext cx="122040" cy="102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535DA98-877A-43A4-B826-C524B81B079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20706" y="3049400"/>
                  <a:ext cx="13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BC2B15-7A64-4D2F-B5D3-CE9538FFBB0F}"/>
                    </a:ext>
                  </a:extLst>
                </p14:cNvPr>
                <p14:cNvContentPartPr/>
                <p14:nvPr/>
              </p14:nvContentPartPr>
              <p14:xfrm>
                <a:off x="3149666" y="3035360"/>
                <a:ext cx="33480" cy="137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BC2B15-7A64-4D2F-B5D3-CE9538FFBB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41026" y="3026360"/>
                  <a:ext cx="51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877ED1-1B80-4F39-ACE7-094477B7A393}"/>
                    </a:ext>
                  </a:extLst>
                </p14:cNvPr>
                <p14:cNvContentPartPr/>
                <p14:nvPr/>
              </p14:nvContentPartPr>
              <p14:xfrm>
                <a:off x="3258026" y="3090440"/>
                <a:ext cx="36360" cy="69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877ED1-1B80-4F39-ACE7-094477B7A3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49026" y="3081440"/>
                  <a:ext cx="5400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79445E8-C466-459A-9B7F-610FED963A24}"/>
              </a:ext>
            </a:extLst>
          </p:cNvPr>
          <p:cNvGrpSpPr/>
          <p:nvPr/>
        </p:nvGrpSpPr>
        <p:grpSpPr>
          <a:xfrm>
            <a:off x="4302026" y="3044720"/>
            <a:ext cx="101520" cy="96840"/>
            <a:chOff x="4302026" y="3044720"/>
            <a:chExt cx="10152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DA3712A-126B-4628-AAC7-E7F1CA367856}"/>
                    </a:ext>
                  </a:extLst>
                </p14:cNvPr>
                <p14:cNvContentPartPr/>
                <p14:nvPr/>
              </p14:nvContentPartPr>
              <p14:xfrm>
                <a:off x="4302026" y="3044720"/>
                <a:ext cx="45360" cy="96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DA3712A-126B-4628-AAC7-E7F1CA3678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93026" y="3035720"/>
                  <a:ext cx="63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E56039A-FA2C-4535-B05B-0C274AD42A1B}"/>
                    </a:ext>
                  </a:extLst>
                </p14:cNvPr>
                <p14:cNvContentPartPr/>
                <p14:nvPr/>
              </p14:nvContentPartPr>
              <p14:xfrm>
                <a:off x="4343426" y="3044720"/>
                <a:ext cx="60120" cy="91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E56039A-FA2C-4535-B05B-0C274AD42A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34426" y="3035720"/>
                  <a:ext cx="777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8AA9CAB-702C-4D61-B644-D142EBE0F237}"/>
                  </a:ext>
                </a:extLst>
              </p14:cNvPr>
              <p14:cNvContentPartPr/>
              <p14:nvPr/>
            </p14:nvContentPartPr>
            <p14:xfrm>
              <a:off x="4860746" y="2885600"/>
              <a:ext cx="85320" cy="2851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8AA9CAB-702C-4D61-B644-D142EBE0F23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851746" y="2876960"/>
                <a:ext cx="1029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A6B0CCB-F2FA-44B7-8A8E-B07D08331AF9}"/>
                  </a:ext>
                </a:extLst>
              </p14:cNvPr>
              <p14:cNvContentPartPr/>
              <p14:nvPr/>
            </p14:nvContentPartPr>
            <p14:xfrm>
              <a:off x="5676866" y="3038240"/>
              <a:ext cx="104400" cy="11052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A6B0CCB-F2FA-44B7-8A8E-B07D08331AF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667866" y="3029600"/>
                <a:ext cx="12204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A8AF497-A7CC-403F-989D-C5ACA5E93BF6}"/>
              </a:ext>
            </a:extLst>
          </p:cNvPr>
          <p:cNvGrpSpPr/>
          <p:nvPr/>
        </p:nvGrpSpPr>
        <p:grpSpPr>
          <a:xfrm>
            <a:off x="4264226" y="3461600"/>
            <a:ext cx="1011600" cy="317160"/>
            <a:chOff x="4264226" y="3461600"/>
            <a:chExt cx="101160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5F1CF79-C10C-40BC-9CD7-FF9C77882EF2}"/>
                    </a:ext>
                  </a:extLst>
                </p14:cNvPr>
                <p14:cNvContentPartPr/>
                <p14:nvPr/>
              </p14:nvContentPartPr>
              <p14:xfrm>
                <a:off x="4264226" y="3596240"/>
                <a:ext cx="91800" cy="182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5F1CF79-C10C-40BC-9CD7-FF9C77882E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55586" y="3587600"/>
                  <a:ext cx="109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DB55C3E-DFDF-430C-A043-9519E993D670}"/>
                    </a:ext>
                  </a:extLst>
                </p14:cNvPr>
                <p14:cNvContentPartPr/>
                <p14:nvPr/>
              </p14:nvContentPartPr>
              <p14:xfrm>
                <a:off x="4393466" y="3692720"/>
                <a:ext cx="99000" cy="59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DB55C3E-DFDF-430C-A043-9519E993D6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84466" y="3683720"/>
                  <a:ext cx="116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3C31EAC-04CC-476C-BFCC-15F37822289F}"/>
                    </a:ext>
                  </a:extLst>
                </p14:cNvPr>
                <p14:cNvContentPartPr/>
                <p14:nvPr/>
              </p14:nvContentPartPr>
              <p14:xfrm>
                <a:off x="4530626" y="3461600"/>
                <a:ext cx="268200" cy="2775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3C31EAC-04CC-476C-BFCC-15F37822289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21626" y="3452960"/>
                  <a:ext cx="285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2CA7BEB-0DAE-4A3C-BDC9-DB5EC2212C40}"/>
                    </a:ext>
                  </a:extLst>
                </p14:cNvPr>
                <p14:cNvContentPartPr/>
                <p14:nvPr/>
              </p14:nvContentPartPr>
              <p14:xfrm>
                <a:off x="4878386" y="3519200"/>
                <a:ext cx="11520" cy="1605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2CA7BEB-0DAE-4A3C-BDC9-DB5EC2212C4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69386" y="3510560"/>
                  <a:ext cx="29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BF190FD-9D5B-4808-A262-96156AE7643B}"/>
                    </a:ext>
                  </a:extLst>
                </p14:cNvPr>
                <p14:cNvContentPartPr/>
                <p14:nvPr/>
              </p14:nvContentPartPr>
              <p14:xfrm>
                <a:off x="4815026" y="3593720"/>
                <a:ext cx="149400" cy="118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BF190FD-9D5B-4808-A262-96156AE764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6386" y="3585080"/>
                  <a:ext cx="167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336D5E-C071-4F5E-9283-7D0ABB650F26}"/>
                    </a:ext>
                  </a:extLst>
                </p14:cNvPr>
                <p14:cNvContentPartPr/>
                <p14:nvPr/>
              </p14:nvContentPartPr>
              <p14:xfrm>
                <a:off x="5061266" y="3640880"/>
                <a:ext cx="214560" cy="114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336D5E-C071-4F5E-9283-7D0ABB650F2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052626" y="3631880"/>
                  <a:ext cx="23220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F0CAF4A-6AB9-4514-A6C2-978BCE258D19}"/>
              </a:ext>
            </a:extLst>
          </p:cNvPr>
          <p:cNvGrpSpPr/>
          <p:nvPr/>
        </p:nvGrpSpPr>
        <p:grpSpPr>
          <a:xfrm>
            <a:off x="4298786" y="3924560"/>
            <a:ext cx="721440" cy="317880"/>
            <a:chOff x="4298786" y="3924560"/>
            <a:chExt cx="72144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653DE4-A67F-48FC-BE8E-3B4BCAB5DCF0}"/>
                    </a:ext>
                  </a:extLst>
                </p14:cNvPr>
                <p14:cNvContentPartPr/>
                <p14:nvPr/>
              </p14:nvContentPartPr>
              <p14:xfrm>
                <a:off x="4298786" y="3999080"/>
                <a:ext cx="40680" cy="52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653DE4-A67F-48FC-BE8E-3B4BCAB5DC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90146" y="3990080"/>
                  <a:ext cx="58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01FD9D5-8CE5-4720-8FA4-F4B147D41F75}"/>
                    </a:ext>
                  </a:extLst>
                </p14:cNvPr>
                <p14:cNvContentPartPr/>
                <p14:nvPr/>
              </p14:nvContentPartPr>
              <p14:xfrm>
                <a:off x="4371506" y="3924560"/>
                <a:ext cx="347400" cy="317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01FD9D5-8CE5-4720-8FA4-F4B147D41F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62506" y="3915560"/>
                  <a:ext cx="365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474EB21-F62B-4293-8E2B-461549F6CE49}"/>
                    </a:ext>
                  </a:extLst>
                </p14:cNvPr>
                <p14:cNvContentPartPr/>
                <p14:nvPr/>
              </p14:nvContentPartPr>
              <p14:xfrm>
                <a:off x="4700906" y="3962720"/>
                <a:ext cx="2520" cy="18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474EB21-F62B-4293-8E2B-461549F6CE4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692266" y="3953720"/>
                  <a:ext cx="2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A3AB218-FB8A-4A9F-B5B5-B5504BD62736}"/>
                    </a:ext>
                  </a:extLst>
                </p14:cNvPr>
                <p14:cNvContentPartPr/>
                <p14:nvPr/>
              </p14:nvContentPartPr>
              <p14:xfrm>
                <a:off x="4768586" y="4035080"/>
                <a:ext cx="251640" cy="84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A3AB218-FB8A-4A9F-B5B5-B5504BD6273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59586" y="4026440"/>
                  <a:ext cx="26928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3659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5A65D-EA00-41D7-B562-8696B79A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CC47E7-7C76-4309-8449-A72819E5CFD6}"/>
              </a:ext>
            </a:extLst>
          </p:cNvPr>
          <p:cNvGrpSpPr/>
          <p:nvPr/>
        </p:nvGrpSpPr>
        <p:grpSpPr>
          <a:xfrm>
            <a:off x="380906" y="117560"/>
            <a:ext cx="306720" cy="466560"/>
            <a:chOff x="380906" y="117560"/>
            <a:chExt cx="30672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302E8A-9315-495A-BA0B-1ACAF2AB864F}"/>
                    </a:ext>
                  </a:extLst>
                </p14:cNvPr>
                <p14:cNvContentPartPr/>
                <p14:nvPr/>
              </p14:nvContentPartPr>
              <p14:xfrm>
                <a:off x="380906" y="300800"/>
                <a:ext cx="8640" cy="108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302E8A-9315-495A-BA0B-1ACAF2AB86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2266" y="292160"/>
                  <a:ext cx="26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A348173-69C9-4E60-81B6-D26E5354CA91}"/>
                    </a:ext>
                  </a:extLst>
                </p14:cNvPr>
                <p14:cNvContentPartPr/>
                <p14:nvPr/>
              </p14:nvContentPartPr>
              <p14:xfrm>
                <a:off x="392066" y="20684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A348173-69C9-4E60-81B6-D26E5354C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426" y="198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D33BB6-07D7-45D7-AD8F-DAF909CB9DC5}"/>
                    </a:ext>
                  </a:extLst>
                </p14:cNvPr>
                <p14:cNvContentPartPr/>
                <p14:nvPr/>
              </p14:nvContentPartPr>
              <p14:xfrm>
                <a:off x="464066" y="117560"/>
                <a:ext cx="223560" cy="466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D33BB6-07D7-45D7-AD8F-DAF909CB9D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066" y="108920"/>
                  <a:ext cx="24120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A089D7-337A-41A0-87CC-B6EC7C27D302}"/>
                  </a:ext>
                </a:extLst>
              </p14:cNvPr>
              <p14:cNvContentPartPr/>
              <p14:nvPr/>
            </p14:nvContentPartPr>
            <p14:xfrm>
              <a:off x="1281266" y="409160"/>
              <a:ext cx="883440" cy="1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A089D7-337A-41A0-87CC-B6EC7C27D3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2626" y="400160"/>
                <a:ext cx="9010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7B3FD9-5FFA-4EA6-BD1F-70714C71BB16}"/>
                  </a:ext>
                </a:extLst>
              </p14:cNvPr>
              <p14:cNvContentPartPr/>
              <p14:nvPr/>
            </p14:nvContentPartPr>
            <p14:xfrm>
              <a:off x="1311866" y="184556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7B3FD9-5FFA-4EA6-BD1F-70714C71BB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3226" y="183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0A73599-53EB-426A-A641-2C6B0BF4E491}"/>
                  </a:ext>
                </a:extLst>
              </p14:cNvPr>
              <p14:cNvContentPartPr/>
              <p14:nvPr/>
            </p14:nvContentPartPr>
            <p14:xfrm>
              <a:off x="376226" y="734960"/>
              <a:ext cx="496440" cy="121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0A73599-53EB-426A-A641-2C6B0BF4E4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7226" y="726320"/>
                <a:ext cx="51408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F9FCD4-BDED-40D1-9A5F-4B470E60A072}"/>
              </a:ext>
            </a:extLst>
          </p:cNvPr>
          <p:cNvGrpSpPr/>
          <p:nvPr/>
        </p:nvGrpSpPr>
        <p:grpSpPr>
          <a:xfrm>
            <a:off x="1104866" y="556760"/>
            <a:ext cx="1391040" cy="252360"/>
            <a:chOff x="1104866" y="556760"/>
            <a:chExt cx="139104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25F758-6B23-4337-8F20-791017A78834}"/>
                    </a:ext>
                  </a:extLst>
                </p14:cNvPr>
                <p14:cNvContentPartPr/>
                <p14:nvPr/>
              </p14:nvContentPartPr>
              <p14:xfrm>
                <a:off x="1104866" y="691400"/>
                <a:ext cx="64800" cy="11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25F758-6B23-4337-8F20-791017A788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5866" y="682760"/>
                  <a:ext cx="8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F0766-7EEA-430B-AA79-20CEEE8F2766}"/>
                    </a:ext>
                  </a:extLst>
                </p14:cNvPr>
                <p14:cNvContentPartPr/>
                <p14:nvPr/>
              </p14:nvContentPartPr>
              <p14:xfrm>
                <a:off x="1240946" y="596360"/>
                <a:ext cx="18360" cy="18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F0766-7EEA-430B-AA79-20CEEE8F27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32306" y="587720"/>
                  <a:ext cx="36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9E811A-9DCB-42FC-902D-E09A7256B7B1}"/>
                    </a:ext>
                  </a:extLst>
                </p14:cNvPr>
                <p14:cNvContentPartPr/>
                <p14:nvPr/>
              </p14:nvContentPartPr>
              <p14:xfrm>
                <a:off x="1219346" y="557480"/>
                <a:ext cx="401760" cy="220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9E811A-9DCB-42FC-902D-E09A7256B7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0346" y="548840"/>
                  <a:ext cx="419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5FEDF9-118F-4DE6-9109-78B94B951A5A}"/>
                    </a:ext>
                  </a:extLst>
                </p14:cNvPr>
                <p14:cNvContentPartPr/>
                <p14:nvPr/>
              </p14:nvContentPartPr>
              <p14:xfrm>
                <a:off x="1674386" y="681680"/>
                <a:ext cx="191520" cy="95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5FEDF9-118F-4DE6-9109-78B94B951A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65746" y="672680"/>
                  <a:ext cx="209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F7E69C-CDB4-4B27-8788-2C39371DCB5D}"/>
                    </a:ext>
                  </a:extLst>
                </p14:cNvPr>
                <p14:cNvContentPartPr/>
                <p14:nvPr/>
              </p14:nvContentPartPr>
              <p14:xfrm>
                <a:off x="1895786" y="600680"/>
                <a:ext cx="275760" cy="20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F7E69C-CDB4-4B27-8788-2C39371DCB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86786" y="592040"/>
                  <a:ext cx="293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220EEA-3D73-4FED-9BF7-2091BFBE2284}"/>
                    </a:ext>
                  </a:extLst>
                </p14:cNvPr>
                <p14:cNvContentPartPr/>
                <p14:nvPr/>
              </p14:nvContentPartPr>
              <p14:xfrm>
                <a:off x="2382866" y="556760"/>
                <a:ext cx="113040" cy="198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220EEA-3D73-4FED-9BF7-2091BFBE22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73866" y="547760"/>
                  <a:ext cx="13068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74D4182-7688-4B02-A988-50272D8AE2AE}"/>
                  </a:ext>
                </a:extLst>
              </p14:cNvPr>
              <p14:cNvContentPartPr/>
              <p14:nvPr/>
            </p14:nvContentPartPr>
            <p14:xfrm>
              <a:off x="2813426" y="606080"/>
              <a:ext cx="20520" cy="39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74D4182-7688-4B02-A988-50272D8AE2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04426" y="597080"/>
                <a:ext cx="38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04E35FE-F663-4473-9CD4-3A0930B0A2D4}"/>
                  </a:ext>
                </a:extLst>
              </p14:cNvPr>
              <p14:cNvContentPartPr/>
              <p14:nvPr/>
            </p14:nvContentPartPr>
            <p14:xfrm>
              <a:off x="2800826" y="756560"/>
              <a:ext cx="48960" cy="128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04E35FE-F663-4473-9CD4-3A0930B0A2D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92186" y="747920"/>
                <a:ext cx="66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2ED1A5-6A94-4AE2-B701-02E7F83C1EBF}"/>
                  </a:ext>
                </a:extLst>
              </p14:cNvPr>
              <p14:cNvContentPartPr/>
              <p14:nvPr/>
            </p14:nvContentPartPr>
            <p14:xfrm>
              <a:off x="396386" y="1098560"/>
              <a:ext cx="477720" cy="151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2ED1A5-6A94-4AE2-B701-02E7F83C1E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7386" y="1089920"/>
                <a:ext cx="49536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9E107A5-F99E-410B-9C5C-0927ACD2CD8F}"/>
              </a:ext>
            </a:extLst>
          </p:cNvPr>
          <p:cNvGrpSpPr/>
          <p:nvPr/>
        </p:nvGrpSpPr>
        <p:grpSpPr>
          <a:xfrm>
            <a:off x="1249946" y="953840"/>
            <a:ext cx="1497600" cy="417600"/>
            <a:chOff x="1249946" y="953840"/>
            <a:chExt cx="14976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EFD000-B1C4-48D2-8339-7E455DD9E78A}"/>
                    </a:ext>
                  </a:extLst>
                </p14:cNvPr>
                <p14:cNvContentPartPr/>
                <p14:nvPr/>
              </p14:nvContentPartPr>
              <p14:xfrm>
                <a:off x="1249946" y="1150760"/>
                <a:ext cx="993240" cy="65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EFD000-B1C4-48D2-8339-7E455DD9E78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41306" y="1142120"/>
                  <a:ext cx="1010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BEF64C-D991-4CCA-9CE6-0050C2DA4AAA}"/>
                    </a:ext>
                  </a:extLst>
                </p14:cNvPr>
                <p14:cNvContentPartPr/>
                <p14:nvPr/>
              </p14:nvContentPartPr>
              <p14:xfrm>
                <a:off x="2444066" y="953840"/>
                <a:ext cx="111600" cy="220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BEF64C-D991-4CCA-9CE6-0050C2DA4AA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35066" y="945200"/>
                  <a:ext cx="129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8562E6-1C42-4E16-92F3-2831176E13B4}"/>
                    </a:ext>
                  </a:extLst>
                </p14:cNvPr>
                <p14:cNvContentPartPr/>
                <p14:nvPr/>
              </p14:nvContentPartPr>
              <p14:xfrm>
                <a:off x="2747186" y="1093520"/>
                <a:ext cx="360" cy="29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8562E6-1C42-4E16-92F3-2831176E13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38546" y="1084880"/>
                  <a:ext cx="18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D35409-925D-447F-BB90-96D34AEEDFEF}"/>
                    </a:ext>
                  </a:extLst>
                </p14:cNvPr>
                <p14:cNvContentPartPr/>
                <p14:nvPr/>
              </p14:nvContentPartPr>
              <p14:xfrm>
                <a:off x="2672666" y="1272800"/>
                <a:ext cx="45000" cy="98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D35409-925D-447F-BB90-96D34AEEDFE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64026" y="1263800"/>
                  <a:ext cx="6264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9614A58-1B15-4EE4-8660-F29596B97866}"/>
                  </a:ext>
                </a:extLst>
              </p14:cNvPr>
              <p14:cNvContentPartPr/>
              <p14:nvPr/>
            </p14:nvContentPartPr>
            <p14:xfrm>
              <a:off x="370466" y="1610840"/>
              <a:ext cx="125640" cy="115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9614A58-1B15-4EE4-8660-F29596B9786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1826" y="1601840"/>
                <a:ext cx="1432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A9EBED2-A936-4589-AB60-F0CAB2F52123}"/>
              </a:ext>
            </a:extLst>
          </p:cNvPr>
          <p:cNvGrpSpPr/>
          <p:nvPr/>
        </p:nvGrpSpPr>
        <p:grpSpPr>
          <a:xfrm>
            <a:off x="552266" y="1456760"/>
            <a:ext cx="374760" cy="473040"/>
            <a:chOff x="552266" y="1456760"/>
            <a:chExt cx="37476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75A603-F5C0-4239-958F-BC61A7FD9AD9}"/>
                    </a:ext>
                  </a:extLst>
                </p14:cNvPr>
                <p14:cNvContentPartPr/>
                <p14:nvPr/>
              </p14:nvContentPartPr>
              <p14:xfrm>
                <a:off x="552266" y="1463600"/>
                <a:ext cx="92520" cy="298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75A603-F5C0-4239-958F-BC61A7FD9A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3266" y="1454960"/>
                  <a:ext cx="110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C71E619-9C1A-4D9E-B4F9-94AB13618535}"/>
                    </a:ext>
                  </a:extLst>
                </p14:cNvPr>
                <p14:cNvContentPartPr/>
                <p14:nvPr/>
              </p14:nvContentPartPr>
              <p14:xfrm>
                <a:off x="721106" y="1628840"/>
                <a:ext cx="26280" cy="8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C71E619-9C1A-4D9E-B4F9-94AB136185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2466" y="1620200"/>
                  <a:ext cx="43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E95F3A-1B76-4AAA-83B2-AA779B50C54C}"/>
                    </a:ext>
                  </a:extLst>
                </p14:cNvPr>
                <p14:cNvContentPartPr/>
                <p14:nvPr/>
              </p14:nvContentPartPr>
              <p14:xfrm>
                <a:off x="747746" y="1543160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E95F3A-1B76-4AAA-83B2-AA779B50C5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8746" y="1534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84B028-3F62-4D52-9E6D-B407E5C05645}"/>
                    </a:ext>
                  </a:extLst>
                </p14:cNvPr>
                <p14:cNvContentPartPr/>
                <p14:nvPr/>
              </p14:nvContentPartPr>
              <p14:xfrm>
                <a:off x="801386" y="1456760"/>
                <a:ext cx="125640" cy="473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84B028-3F62-4D52-9E6D-B407E5C056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2386" y="1447760"/>
                  <a:ext cx="143280" cy="49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5D249C7-6A5E-4DCD-B5A1-A6C645EDA703}"/>
                  </a:ext>
                </a:extLst>
              </p14:cNvPr>
              <p14:cNvContentPartPr/>
              <p14:nvPr/>
            </p14:nvContentPartPr>
            <p14:xfrm>
              <a:off x="1216466" y="1727840"/>
              <a:ext cx="953640" cy="115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5D249C7-6A5E-4DCD-B5A1-A6C645EDA7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07826" y="1719200"/>
                <a:ext cx="971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CBED15F-679D-4347-BD0D-33EF4A7FD06D}"/>
                  </a:ext>
                </a:extLst>
              </p14:cNvPr>
              <p14:cNvContentPartPr/>
              <p14:nvPr/>
            </p14:nvContentPartPr>
            <p14:xfrm>
              <a:off x="2373146" y="1601840"/>
              <a:ext cx="43200" cy="25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CBED15F-679D-4347-BD0D-33EF4A7FD06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4146" y="1593200"/>
                <a:ext cx="60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5DB68B3-C59A-43C5-9614-7A57A85A873B}"/>
                  </a:ext>
                </a:extLst>
              </p14:cNvPr>
              <p14:cNvContentPartPr/>
              <p14:nvPr/>
            </p14:nvContentPartPr>
            <p14:xfrm>
              <a:off x="2420306" y="1719200"/>
              <a:ext cx="30600" cy="27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5DB68B3-C59A-43C5-9614-7A57A85A87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11306" y="1710200"/>
                <a:ext cx="4824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8A91E44-15A1-49B2-BF99-3ACA49F2C454}"/>
              </a:ext>
            </a:extLst>
          </p:cNvPr>
          <p:cNvGrpSpPr/>
          <p:nvPr/>
        </p:nvGrpSpPr>
        <p:grpSpPr>
          <a:xfrm>
            <a:off x="412226" y="2025200"/>
            <a:ext cx="1380960" cy="412560"/>
            <a:chOff x="412226" y="2025200"/>
            <a:chExt cx="138096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DFE2574-9E93-4BC6-99CC-7F21CB7CD2FF}"/>
                    </a:ext>
                  </a:extLst>
                </p14:cNvPr>
                <p14:cNvContentPartPr/>
                <p14:nvPr/>
              </p14:nvContentPartPr>
              <p14:xfrm>
                <a:off x="412226" y="2025200"/>
                <a:ext cx="484560" cy="132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DFE2574-9E93-4BC6-99CC-7F21CB7CD2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3586" y="2016560"/>
                  <a:ext cx="502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4C0A35-9F3F-4925-B3C9-949936CC8324}"/>
                    </a:ext>
                  </a:extLst>
                </p14:cNvPr>
                <p14:cNvContentPartPr/>
                <p14:nvPr/>
              </p14:nvContentPartPr>
              <p14:xfrm>
                <a:off x="433826" y="2257760"/>
                <a:ext cx="492120" cy="144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4C0A35-9F3F-4925-B3C9-949936CC83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186" y="2248760"/>
                  <a:ext cx="50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6F4F88-5593-4B01-BB53-D02B2668BDF7}"/>
                    </a:ext>
                  </a:extLst>
                </p14:cNvPr>
                <p14:cNvContentPartPr/>
                <p14:nvPr/>
              </p14:nvContentPartPr>
              <p14:xfrm>
                <a:off x="1128266" y="2158760"/>
                <a:ext cx="664920" cy="1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6F4F88-5593-4B01-BB53-D02B2668B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9266" y="2149760"/>
                  <a:ext cx="682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72ED7A-1BCC-4AC9-A4BB-E23D5390C173}"/>
                    </a:ext>
                  </a:extLst>
                </p14:cNvPr>
                <p14:cNvContentPartPr/>
                <p14:nvPr/>
              </p14:nvContentPartPr>
              <p14:xfrm>
                <a:off x="1249946" y="2383400"/>
                <a:ext cx="424080" cy="54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72ED7A-1BCC-4AC9-A4BB-E23D5390C1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41306" y="2374760"/>
                  <a:ext cx="4417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F4EDAE-4B4F-4280-BD4A-A385B1F04B99}"/>
              </a:ext>
            </a:extLst>
          </p:cNvPr>
          <p:cNvGrpSpPr/>
          <p:nvPr/>
        </p:nvGrpSpPr>
        <p:grpSpPr>
          <a:xfrm>
            <a:off x="453266" y="2650520"/>
            <a:ext cx="619200" cy="271800"/>
            <a:chOff x="453266" y="2650520"/>
            <a:chExt cx="61920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973A59-68B0-41DF-B769-81F6BF58F30F}"/>
                    </a:ext>
                  </a:extLst>
                </p14:cNvPr>
                <p14:cNvContentPartPr/>
                <p14:nvPr/>
              </p14:nvContentPartPr>
              <p14:xfrm>
                <a:off x="453266" y="2717120"/>
                <a:ext cx="83880" cy="16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973A59-68B0-41DF-B769-81F6BF58F3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4626" y="2708480"/>
                  <a:ext cx="101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65494B-B86A-4547-BE86-46AF93776582}"/>
                    </a:ext>
                  </a:extLst>
                </p14:cNvPr>
                <p14:cNvContentPartPr/>
                <p14:nvPr/>
              </p14:nvContentPartPr>
              <p14:xfrm>
                <a:off x="575306" y="2650520"/>
                <a:ext cx="80280" cy="243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65494B-B86A-4547-BE86-46AF937765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306" y="2641880"/>
                  <a:ext cx="979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393DB7-FCBD-450F-A59C-382150572262}"/>
                    </a:ext>
                  </a:extLst>
                </p14:cNvPr>
                <p14:cNvContentPartPr/>
                <p14:nvPr/>
              </p14:nvContentPartPr>
              <p14:xfrm>
                <a:off x="729746" y="2769680"/>
                <a:ext cx="62640" cy="141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393DB7-FCBD-450F-A59C-3821505722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1106" y="2761040"/>
                  <a:ext cx="80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4A22A2D-215B-4936-A84D-A39D86C5E1BC}"/>
                    </a:ext>
                  </a:extLst>
                </p14:cNvPr>
                <p14:cNvContentPartPr/>
                <p14:nvPr/>
              </p14:nvContentPartPr>
              <p14:xfrm>
                <a:off x="811106" y="2770040"/>
                <a:ext cx="110880" cy="110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4A22A2D-215B-4936-A84D-A39D86C5E1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106" y="2761040"/>
                  <a:ext cx="128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7D423E1-5B62-4CEF-98AE-3DCACAE1D409}"/>
                    </a:ext>
                  </a:extLst>
                </p14:cNvPr>
                <p14:cNvContentPartPr/>
                <p14:nvPr/>
              </p14:nvContentPartPr>
              <p14:xfrm>
                <a:off x="1031426" y="2776520"/>
                <a:ext cx="10440" cy="16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7D423E1-5B62-4CEF-98AE-3DCACAE1D4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2786" y="2767880"/>
                  <a:ext cx="28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307E92-EFE1-40C8-B766-293BA423D3D5}"/>
                    </a:ext>
                  </a:extLst>
                </p14:cNvPr>
                <p14:cNvContentPartPr/>
                <p14:nvPr/>
              </p14:nvContentPartPr>
              <p14:xfrm>
                <a:off x="1040066" y="2880920"/>
                <a:ext cx="32400" cy="41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307E92-EFE1-40C8-B766-293BA423D3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1066" y="2871920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9AC61BE-A617-4FEA-BD9A-BCD0B4760CB5}"/>
                  </a:ext>
                </a:extLst>
              </p14:cNvPr>
              <p14:cNvContentPartPr/>
              <p14:nvPr/>
            </p14:nvContentPartPr>
            <p14:xfrm>
              <a:off x="467306" y="3046520"/>
              <a:ext cx="510480" cy="162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9AC61BE-A617-4FEA-BD9A-BCD0B4760C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8306" y="3037880"/>
                <a:ext cx="52812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C95BB20-B92F-481E-AEB0-F17F7C0A095D}"/>
              </a:ext>
            </a:extLst>
          </p:cNvPr>
          <p:cNvGrpSpPr/>
          <p:nvPr/>
        </p:nvGrpSpPr>
        <p:grpSpPr>
          <a:xfrm>
            <a:off x="488906" y="3345680"/>
            <a:ext cx="464400" cy="183960"/>
            <a:chOff x="488906" y="3345680"/>
            <a:chExt cx="4644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73EDA8-5ABB-4E5A-BAAC-69117297E824}"/>
                    </a:ext>
                  </a:extLst>
                </p14:cNvPr>
                <p14:cNvContentPartPr/>
                <p14:nvPr/>
              </p14:nvContentPartPr>
              <p14:xfrm>
                <a:off x="488906" y="3345680"/>
                <a:ext cx="255600" cy="183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73EDA8-5ABB-4E5A-BAAC-69117297E8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9906" y="3337040"/>
                  <a:ext cx="273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3A6E0CC-B392-4160-B552-5FA00560018E}"/>
                    </a:ext>
                  </a:extLst>
                </p14:cNvPr>
                <p14:cNvContentPartPr/>
                <p14:nvPr/>
              </p14:nvContentPartPr>
              <p14:xfrm>
                <a:off x="948626" y="3419840"/>
                <a:ext cx="4680" cy="73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3A6E0CC-B392-4160-B552-5FA0056001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986" y="3410840"/>
                  <a:ext cx="2232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5A37639-EAA1-4F30-91C0-E5606A96332C}"/>
              </a:ext>
            </a:extLst>
          </p:cNvPr>
          <p:cNvGrpSpPr/>
          <p:nvPr/>
        </p:nvGrpSpPr>
        <p:grpSpPr>
          <a:xfrm>
            <a:off x="4893866" y="329600"/>
            <a:ext cx="1998720" cy="667800"/>
            <a:chOff x="4893866" y="329600"/>
            <a:chExt cx="1998720" cy="66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D13D22-6B4E-4129-9928-BC571D1A99E2}"/>
                    </a:ext>
                  </a:extLst>
                </p14:cNvPr>
                <p14:cNvContentPartPr/>
                <p14:nvPr/>
              </p14:nvContentPartPr>
              <p14:xfrm>
                <a:off x="5034266" y="715520"/>
                <a:ext cx="29520" cy="107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D13D22-6B4E-4129-9928-BC571D1A99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25266" y="706520"/>
                  <a:ext cx="47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711421-4E00-4967-A41A-27312B6D4151}"/>
                    </a:ext>
                  </a:extLst>
                </p14:cNvPr>
                <p14:cNvContentPartPr/>
                <p14:nvPr/>
              </p14:nvContentPartPr>
              <p14:xfrm>
                <a:off x="5041826" y="580880"/>
                <a:ext cx="25560" cy="57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711421-4E00-4967-A41A-27312B6D41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33186" y="571880"/>
                  <a:ext cx="43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F31B04-0049-4A1B-BBC1-F7FD27A891A0}"/>
                    </a:ext>
                  </a:extLst>
                </p14:cNvPr>
                <p14:cNvContentPartPr/>
                <p14:nvPr/>
              </p14:nvContentPartPr>
              <p14:xfrm>
                <a:off x="5138666" y="697880"/>
                <a:ext cx="238320" cy="141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F31B04-0049-4A1B-BBC1-F7FD27A891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29666" y="688880"/>
                  <a:ext cx="25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DB3AC43-7CBE-4462-B3B2-CCA5542C62F8}"/>
                    </a:ext>
                  </a:extLst>
                </p14:cNvPr>
                <p14:cNvContentPartPr/>
                <p14:nvPr/>
              </p14:nvContentPartPr>
              <p14:xfrm>
                <a:off x="5392466" y="560720"/>
                <a:ext cx="13680" cy="220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DB3AC43-7CBE-4462-B3B2-CCA5542C62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83826" y="551720"/>
                  <a:ext cx="31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EDE1A3-8207-49BE-B27A-532D022E93EC}"/>
                    </a:ext>
                  </a:extLst>
                </p14:cNvPr>
                <p14:cNvContentPartPr/>
                <p14:nvPr/>
              </p14:nvContentPartPr>
              <p14:xfrm>
                <a:off x="5419106" y="698960"/>
                <a:ext cx="106200" cy="122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EDE1A3-8207-49BE-B27A-532D022E93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0106" y="690320"/>
                  <a:ext cx="12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6A4A47-7E38-438F-81CF-8E7AD65E7382}"/>
                    </a:ext>
                  </a:extLst>
                </p14:cNvPr>
                <p14:cNvContentPartPr/>
                <p14:nvPr/>
              </p14:nvContentPartPr>
              <p14:xfrm>
                <a:off x="5576066" y="537680"/>
                <a:ext cx="308520" cy="284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6A4A47-7E38-438F-81CF-8E7AD65E73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67426" y="528680"/>
                  <a:ext cx="326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159D27-3CA4-42B8-B32E-0D444731BD79}"/>
                    </a:ext>
                  </a:extLst>
                </p14:cNvPr>
                <p14:cNvContentPartPr/>
                <p14:nvPr/>
              </p14:nvContentPartPr>
              <p14:xfrm>
                <a:off x="5947226" y="506360"/>
                <a:ext cx="292320" cy="320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159D27-3CA4-42B8-B32E-0D444731BD7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38226" y="497360"/>
                  <a:ext cx="3099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9BBBB2E-D368-4D83-A5DE-98E6C37D3B10}"/>
                    </a:ext>
                  </a:extLst>
                </p14:cNvPr>
                <p14:cNvContentPartPr/>
                <p14:nvPr/>
              </p14:nvContentPartPr>
              <p14:xfrm>
                <a:off x="6168986" y="660800"/>
                <a:ext cx="183240" cy="83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9BBBB2E-D368-4D83-A5DE-98E6C37D3B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0346" y="652160"/>
                  <a:ext cx="200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BF6671-E749-4A56-AF6F-6E01963B3F1E}"/>
                    </a:ext>
                  </a:extLst>
                </p14:cNvPr>
                <p14:cNvContentPartPr/>
                <p14:nvPr/>
              </p14:nvContentPartPr>
              <p14:xfrm>
                <a:off x="6388946" y="585920"/>
                <a:ext cx="12240" cy="14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BF6671-E749-4A56-AF6F-6E01963B3F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79946" y="576920"/>
                  <a:ext cx="29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58C014-2D6C-4515-91F9-EFB18C1EC18D}"/>
                    </a:ext>
                  </a:extLst>
                </p14:cNvPr>
                <p14:cNvContentPartPr/>
                <p14:nvPr/>
              </p14:nvContentPartPr>
              <p14:xfrm>
                <a:off x="6454826" y="660800"/>
                <a:ext cx="130680" cy="111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58C014-2D6C-4515-91F9-EFB18C1EC1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45826" y="652160"/>
                  <a:ext cx="148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3DE15B8-F63D-4F72-9CA7-4C2344A74539}"/>
                    </a:ext>
                  </a:extLst>
                </p14:cNvPr>
                <p14:cNvContentPartPr/>
                <p14:nvPr/>
              </p14:nvContentPartPr>
              <p14:xfrm>
                <a:off x="4958306" y="907040"/>
                <a:ext cx="1767600" cy="90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3DE15B8-F63D-4F72-9CA7-4C2344A745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49666" y="898040"/>
                  <a:ext cx="1785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CE273B4-E5B9-450C-8D2F-7A42D7D5E4A4}"/>
                    </a:ext>
                  </a:extLst>
                </p14:cNvPr>
                <p14:cNvContentPartPr/>
                <p14:nvPr/>
              </p14:nvContentPartPr>
              <p14:xfrm>
                <a:off x="4893866" y="440480"/>
                <a:ext cx="18360" cy="371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CE273B4-E5B9-450C-8D2F-7A42D7D5E4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84866" y="431840"/>
                  <a:ext cx="36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314E70-73D6-4B07-A678-76A52EC20416}"/>
                    </a:ext>
                  </a:extLst>
                </p14:cNvPr>
                <p14:cNvContentPartPr/>
                <p14:nvPr/>
              </p14:nvContentPartPr>
              <p14:xfrm>
                <a:off x="4894226" y="329600"/>
                <a:ext cx="1998360" cy="529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314E70-73D6-4B07-A678-76A52EC2041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85586" y="320960"/>
                  <a:ext cx="2016000" cy="54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733FDD9-C70F-4777-B4DE-CB42DF788F95}"/>
              </a:ext>
            </a:extLst>
          </p:cNvPr>
          <p:cNvGrpSpPr/>
          <p:nvPr/>
        </p:nvGrpSpPr>
        <p:grpSpPr>
          <a:xfrm>
            <a:off x="2191346" y="46640"/>
            <a:ext cx="319320" cy="419400"/>
            <a:chOff x="2191346" y="46640"/>
            <a:chExt cx="31932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ED9F22-E927-45E0-840E-7A04A6B592C9}"/>
                    </a:ext>
                  </a:extLst>
                </p14:cNvPr>
                <p14:cNvContentPartPr/>
                <p14:nvPr/>
              </p14:nvContentPartPr>
              <p14:xfrm>
                <a:off x="2253986" y="279560"/>
                <a:ext cx="50400" cy="40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ED9F22-E927-45E0-840E-7A04A6B592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45346" y="270920"/>
                  <a:ext cx="68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6C0438-207B-444F-91C2-7124E8A44F42}"/>
                    </a:ext>
                  </a:extLst>
                </p14:cNvPr>
                <p14:cNvContentPartPr/>
                <p14:nvPr/>
              </p14:nvContentPartPr>
              <p14:xfrm>
                <a:off x="2275586" y="398000"/>
                <a:ext cx="26640" cy="22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6C0438-207B-444F-91C2-7124E8A44F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66946" y="389000"/>
                  <a:ext cx="44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9661B3-E6D2-4C69-A2EE-4B8213BD27C1}"/>
                    </a:ext>
                  </a:extLst>
                </p14:cNvPr>
                <p14:cNvContentPartPr/>
                <p14:nvPr/>
              </p14:nvContentPartPr>
              <p14:xfrm>
                <a:off x="2191346" y="107840"/>
                <a:ext cx="277200" cy="358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9661B3-E6D2-4C69-A2EE-4B8213BD27C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82346" y="99200"/>
                  <a:ext cx="294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5524E2-432B-4040-9C9E-0A584AFD5362}"/>
                    </a:ext>
                  </a:extLst>
                </p14:cNvPr>
                <p14:cNvContentPartPr/>
                <p14:nvPr/>
              </p14:nvContentPartPr>
              <p14:xfrm>
                <a:off x="2329946" y="46640"/>
                <a:ext cx="180720" cy="243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5524E2-432B-4040-9C9E-0A584AFD53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20946" y="38000"/>
                  <a:ext cx="1983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3FBBD0-A156-49FC-9F45-F3F10A2D75B8}"/>
              </a:ext>
            </a:extLst>
          </p:cNvPr>
          <p:cNvGrpSpPr/>
          <p:nvPr/>
        </p:nvGrpSpPr>
        <p:grpSpPr>
          <a:xfrm>
            <a:off x="200186" y="864200"/>
            <a:ext cx="263880" cy="160560"/>
            <a:chOff x="200186" y="864200"/>
            <a:chExt cx="26388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9876161-B1BD-4B83-8BB8-3A7B9978666F}"/>
                    </a:ext>
                  </a:extLst>
                </p14:cNvPr>
                <p14:cNvContentPartPr/>
                <p14:nvPr/>
              </p14:nvContentPartPr>
              <p14:xfrm>
                <a:off x="200186" y="874280"/>
                <a:ext cx="261360" cy="150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9876161-B1BD-4B83-8BB8-3A7B997866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1186" y="865640"/>
                  <a:ext cx="279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380A0ED-FC32-4A20-8152-2A6186D3C11A}"/>
                    </a:ext>
                  </a:extLst>
                </p14:cNvPr>
                <p14:cNvContentPartPr/>
                <p14:nvPr/>
              </p14:nvContentPartPr>
              <p14:xfrm>
                <a:off x="399266" y="864200"/>
                <a:ext cx="64800" cy="106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380A0ED-FC32-4A20-8152-2A6186D3C11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0266" y="855560"/>
                  <a:ext cx="8244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906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50FD2-22B3-4076-810F-F252EE1F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EA5492-FDCD-49DE-944B-CA37FDC01D8B}"/>
              </a:ext>
            </a:extLst>
          </p:cNvPr>
          <p:cNvGrpSpPr/>
          <p:nvPr/>
        </p:nvGrpSpPr>
        <p:grpSpPr>
          <a:xfrm>
            <a:off x="270386" y="132320"/>
            <a:ext cx="784440" cy="252000"/>
            <a:chOff x="270386" y="132320"/>
            <a:chExt cx="78444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799558-37CB-4612-9886-95156075D67A}"/>
                    </a:ext>
                  </a:extLst>
                </p14:cNvPr>
                <p14:cNvContentPartPr/>
                <p14:nvPr/>
              </p14:nvContentPartPr>
              <p14:xfrm>
                <a:off x="270386" y="265160"/>
                <a:ext cx="109440" cy="106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799558-37CB-4612-9886-95156075D6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1746" y="256520"/>
                  <a:ext cx="127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C0E0E1-EDC0-4082-A440-8269F41B9A3A}"/>
                    </a:ext>
                  </a:extLst>
                </p14:cNvPr>
                <p14:cNvContentPartPr/>
                <p14:nvPr/>
              </p14:nvContentPartPr>
              <p14:xfrm>
                <a:off x="327266" y="259040"/>
                <a:ext cx="124200" cy="9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C0E0E1-EDC0-4082-A440-8269F41B9A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626" y="250040"/>
                  <a:ext cx="14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4D348F-E9C4-4497-82C0-9A233C3A0921}"/>
                    </a:ext>
                  </a:extLst>
                </p14:cNvPr>
                <p14:cNvContentPartPr/>
                <p14:nvPr/>
              </p14:nvContentPartPr>
              <p14:xfrm>
                <a:off x="478466" y="132320"/>
                <a:ext cx="206280" cy="246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4D348F-E9C4-4497-82C0-9A233C3A09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9466" y="123680"/>
                  <a:ext cx="223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AE61F9-0157-4B10-989C-2456FA8F266E}"/>
                    </a:ext>
                  </a:extLst>
                </p14:cNvPr>
                <p14:cNvContentPartPr/>
                <p14:nvPr/>
              </p14:nvContentPartPr>
              <p14:xfrm>
                <a:off x="678266" y="253280"/>
                <a:ext cx="10800" cy="7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AE61F9-0157-4B10-989C-2456FA8F26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266" y="244280"/>
                  <a:ext cx="28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28BAD6-D124-4A6E-9334-00FDE156CDD1}"/>
                    </a:ext>
                  </a:extLst>
                </p14:cNvPr>
                <p14:cNvContentPartPr/>
                <p14:nvPr/>
              </p14:nvContentPartPr>
              <p14:xfrm>
                <a:off x="733706" y="161840"/>
                <a:ext cx="101160" cy="21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28BAD6-D124-4A6E-9334-00FDE156CD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066" y="152840"/>
                  <a:ext cx="118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466C56-85D8-4FF5-9320-979A1C25EC71}"/>
                    </a:ext>
                  </a:extLst>
                </p14:cNvPr>
                <p14:cNvContentPartPr/>
                <p14:nvPr/>
              </p14:nvContentPartPr>
              <p14:xfrm>
                <a:off x="888146" y="257600"/>
                <a:ext cx="166680" cy="12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466C56-85D8-4FF5-9320-979A1C25EC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9506" y="248960"/>
                  <a:ext cx="18432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7BD9AC-45F7-4600-B635-CF11E13AB7FC}"/>
              </a:ext>
            </a:extLst>
          </p:cNvPr>
          <p:cNvGrpSpPr/>
          <p:nvPr/>
        </p:nvGrpSpPr>
        <p:grpSpPr>
          <a:xfrm>
            <a:off x="1416266" y="158600"/>
            <a:ext cx="1197000" cy="234360"/>
            <a:chOff x="1416266" y="158600"/>
            <a:chExt cx="119700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0E551C-C5CE-4910-8EDB-2F403E4E3038}"/>
                    </a:ext>
                  </a:extLst>
                </p14:cNvPr>
                <p14:cNvContentPartPr/>
                <p14:nvPr/>
              </p14:nvContentPartPr>
              <p14:xfrm>
                <a:off x="1416266" y="246440"/>
                <a:ext cx="61920" cy="11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0E551C-C5CE-4910-8EDB-2F403E4E30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7266" y="237440"/>
                  <a:ext cx="79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8416B2-4E4C-4E73-A0A4-EED0DBB38BEC}"/>
                    </a:ext>
                  </a:extLst>
                </p14:cNvPr>
                <p14:cNvContentPartPr/>
                <p14:nvPr/>
              </p14:nvContentPartPr>
              <p14:xfrm>
                <a:off x="1565666" y="236360"/>
                <a:ext cx="64800" cy="108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8416B2-4E4C-4E73-A0A4-EED0DBB38B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57026" y="227720"/>
                  <a:ext cx="82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853221-54E1-48A6-979D-0DC7C8991E93}"/>
                    </a:ext>
                  </a:extLst>
                </p14:cNvPr>
                <p14:cNvContentPartPr/>
                <p14:nvPr/>
              </p14:nvContentPartPr>
              <p14:xfrm>
                <a:off x="1691666" y="240680"/>
                <a:ext cx="156240" cy="88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853221-54E1-48A6-979D-0DC7C8991E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3026" y="232040"/>
                  <a:ext cx="173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4EE5EE-D28E-47EE-80B4-64DA0618F5F7}"/>
                    </a:ext>
                  </a:extLst>
                </p14:cNvPr>
                <p14:cNvContentPartPr/>
                <p14:nvPr/>
              </p14:nvContentPartPr>
              <p14:xfrm>
                <a:off x="1869506" y="186320"/>
                <a:ext cx="219240" cy="18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4EE5EE-D28E-47EE-80B4-64DA0618F5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0866" y="177320"/>
                  <a:ext cx="236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348867-F3DB-4C20-985A-44299DD77D23}"/>
                    </a:ext>
                  </a:extLst>
                </p14:cNvPr>
                <p14:cNvContentPartPr/>
                <p14:nvPr/>
              </p14:nvContentPartPr>
              <p14:xfrm>
                <a:off x="2103146" y="158600"/>
                <a:ext cx="130320" cy="174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348867-F3DB-4C20-985A-44299DD77D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94146" y="149960"/>
                  <a:ext cx="147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2D391D-F773-4030-84AA-4E178D9A5E47}"/>
                    </a:ext>
                  </a:extLst>
                </p14:cNvPr>
                <p14:cNvContentPartPr/>
                <p14:nvPr/>
              </p14:nvContentPartPr>
              <p14:xfrm>
                <a:off x="2174426" y="200000"/>
                <a:ext cx="162360" cy="14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2D391D-F773-4030-84AA-4E178D9A5E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5426" y="191360"/>
                  <a:ext cx="18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3F08E3-2AE8-467C-84C3-040948B584C4}"/>
                    </a:ext>
                  </a:extLst>
                </p14:cNvPr>
                <p14:cNvContentPartPr/>
                <p14:nvPr/>
              </p14:nvContentPartPr>
              <p14:xfrm>
                <a:off x="2379986" y="290720"/>
                <a:ext cx="233280" cy="10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3F08E3-2AE8-467C-84C3-040948B584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70986" y="282080"/>
                  <a:ext cx="2509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07ECA9-546D-4745-B2FE-48ECCF1FA97A}"/>
              </a:ext>
            </a:extLst>
          </p:cNvPr>
          <p:cNvGrpSpPr/>
          <p:nvPr/>
        </p:nvGrpSpPr>
        <p:grpSpPr>
          <a:xfrm>
            <a:off x="2921426" y="216200"/>
            <a:ext cx="28800" cy="164160"/>
            <a:chOff x="2921426" y="216200"/>
            <a:chExt cx="28800" cy="1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340403-0FC5-4E17-899A-99E883DCE4E7}"/>
                    </a:ext>
                  </a:extLst>
                </p14:cNvPr>
                <p14:cNvContentPartPr/>
                <p14:nvPr/>
              </p14:nvContentPartPr>
              <p14:xfrm>
                <a:off x="2921426" y="216200"/>
                <a:ext cx="23760" cy="46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340403-0FC5-4E17-899A-99E883DCE4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12426" y="207560"/>
                  <a:ext cx="41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74C7A8-15B1-483B-9931-9545725FD90D}"/>
                    </a:ext>
                  </a:extLst>
                </p14:cNvPr>
                <p14:cNvContentPartPr/>
                <p14:nvPr/>
              </p14:nvContentPartPr>
              <p14:xfrm>
                <a:off x="2931506" y="320960"/>
                <a:ext cx="18720" cy="5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74C7A8-15B1-483B-9931-9545725FD9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22506" y="311960"/>
                  <a:ext cx="363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4A026-BD0F-493B-975C-6DC0F49736E3}"/>
              </a:ext>
            </a:extLst>
          </p:cNvPr>
          <p:cNvGrpSpPr/>
          <p:nvPr/>
        </p:nvGrpSpPr>
        <p:grpSpPr>
          <a:xfrm>
            <a:off x="362186" y="548840"/>
            <a:ext cx="1297080" cy="169920"/>
            <a:chOff x="362186" y="548840"/>
            <a:chExt cx="1297080" cy="1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93FF71-7619-445F-94AD-FEE00DA54338}"/>
                    </a:ext>
                  </a:extLst>
                </p14:cNvPr>
                <p14:cNvContentPartPr/>
                <p14:nvPr/>
              </p14:nvContentPartPr>
              <p14:xfrm>
                <a:off x="362186" y="548840"/>
                <a:ext cx="477720" cy="16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93FF71-7619-445F-94AD-FEE00DA5433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546" y="539840"/>
                  <a:ext cx="495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35CFCB-A7AB-47A7-BD78-B85E64921638}"/>
                    </a:ext>
                  </a:extLst>
                </p14:cNvPr>
                <p14:cNvContentPartPr/>
                <p14:nvPr/>
              </p14:nvContentPartPr>
              <p14:xfrm>
                <a:off x="1023146" y="635240"/>
                <a:ext cx="636120" cy="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35CFCB-A7AB-47A7-BD78-B85E649216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4506" y="626240"/>
                  <a:ext cx="6537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149F1D-92D1-4742-B7F9-C0680523E4F7}"/>
              </a:ext>
            </a:extLst>
          </p:cNvPr>
          <p:cNvGrpSpPr/>
          <p:nvPr/>
        </p:nvGrpSpPr>
        <p:grpSpPr>
          <a:xfrm>
            <a:off x="394226" y="869960"/>
            <a:ext cx="1332720" cy="236520"/>
            <a:chOff x="394226" y="869960"/>
            <a:chExt cx="133272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2D1D94-FA91-4D40-A49D-F62F03CAEC89}"/>
                    </a:ext>
                  </a:extLst>
                </p14:cNvPr>
                <p14:cNvContentPartPr/>
                <p14:nvPr/>
              </p14:nvContentPartPr>
              <p14:xfrm>
                <a:off x="394226" y="869960"/>
                <a:ext cx="361440" cy="14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2D1D94-FA91-4D40-A49D-F62F03CAEC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5226" y="861320"/>
                  <a:ext cx="379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CEF4F5-EA01-48A4-A032-6CB6749FA08B}"/>
                    </a:ext>
                  </a:extLst>
                </p14:cNvPr>
                <p14:cNvContentPartPr/>
                <p14:nvPr/>
              </p14:nvContentPartPr>
              <p14:xfrm>
                <a:off x="893906" y="893720"/>
                <a:ext cx="719640" cy="74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CEF4F5-EA01-48A4-A032-6CB6749FA0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4906" y="885080"/>
                  <a:ext cx="737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64EC67-BE32-4CCE-8F11-6D8C397059EC}"/>
                    </a:ext>
                  </a:extLst>
                </p14:cNvPr>
                <p14:cNvContentPartPr/>
                <p14:nvPr/>
              </p14:nvContentPartPr>
              <p14:xfrm>
                <a:off x="945386" y="1079480"/>
                <a:ext cx="781560" cy="27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64EC67-BE32-4CCE-8F11-6D8C397059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386" y="1070480"/>
                  <a:ext cx="79920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E93AF0-29FD-432C-AEE6-27F00BC57391}"/>
                  </a:ext>
                </a:extLst>
              </p14:cNvPr>
              <p14:cNvContentPartPr/>
              <p14:nvPr/>
            </p14:nvContentPartPr>
            <p14:xfrm>
              <a:off x="303506" y="1591400"/>
              <a:ext cx="659520" cy="35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E93AF0-29FD-432C-AEE6-27F00BC573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4866" y="1582760"/>
                <a:ext cx="67716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14F93E3-946F-4C05-B064-7EE166E6FC14}"/>
              </a:ext>
            </a:extLst>
          </p:cNvPr>
          <p:cNvGrpSpPr/>
          <p:nvPr/>
        </p:nvGrpSpPr>
        <p:grpSpPr>
          <a:xfrm>
            <a:off x="392786" y="2162000"/>
            <a:ext cx="507600" cy="381240"/>
            <a:chOff x="392786" y="2162000"/>
            <a:chExt cx="50760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87D059-9D3C-4BC9-8414-4FCF951E09FC}"/>
                    </a:ext>
                  </a:extLst>
                </p14:cNvPr>
                <p14:cNvContentPartPr/>
                <p14:nvPr/>
              </p14:nvContentPartPr>
              <p14:xfrm>
                <a:off x="392786" y="2162000"/>
                <a:ext cx="322200" cy="381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87D059-9D3C-4BC9-8414-4FCF951E09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4146" y="2153360"/>
                  <a:ext cx="339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E5E82F-52BE-4B38-B42E-687B41B66F89}"/>
                    </a:ext>
                  </a:extLst>
                </p14:cNvPr>
                <p14:cNvContentPartPr/>
                <p14:nvPr/>
              </p14:nvContentPartPr>
              <p14:xfrm>
                <a:off x="778346" y="2305280"/>
                <a:ext cx="122040" cy="114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E5E82F-52BE-4B38-B42E-687B41B66F8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9346" y="2296280"/>
                  <a:ext cx="1396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D46258-3F7C-4213-881C-1CFA9E6A767E}"/>
              </a:ext>
            </a:extLst>
          </p:cNvPr>
          <p:cNvGrpSpPr/>
          <p:nvPr/>
        </p:nvGrpSpPr>
        <p:grpSpPr>
          <a:xfrm>
            <a:off x="1356506" y="2127440"/>
            <a:ext cx="1105200" cy="314280"/>
            <a:chOff x="1356506" y="2127440"/>
            <a:chExt cx="110520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90416C8-AE97-4E55-96A6-73438F7D7E72}"/>
                    </a:ext>
                  </a:extLst>
                </p14:cNvPr>
                <p14:cNvContentPartPr/>
                <p14:nvPr/>
              </p14:nvContentPartPr>
              <p14:xfrm>
                <a:off x="1356506" y="2268920"/>
                <a:ext cx="115920" cy="12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90416C8-AE97-4E55-96A6-73438F7D7E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47506" y="2260280"/>
                  <a:ext cx="133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ED9D57-82D1-4D94-97CE-39020A3E68ED}"/>
                    </a:ext>
                  </a:extLst>
                </p14:cNvPr>
                <p14:cNvContentPartPr/>
                <p14:nvPr/>
              </p14:nvContentPartPr>
              <p14:xfrm>
                <a:off x="1509506" y="2321120"/>
                <a:ext cx="54720" cy="90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ED9D57-82D1-4D94-97CE-39020A3E68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00866" y="2312120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28B95B0-50B2-4571-89DB-3DDDE13BAD62}"/>
                    </a:ext>
                  </a:extLst>
                </p14:cNvPr>
                <p14:cNvContentPartPr/>
                <p14:nvPr/>
              </p14:nvContentPartPr>
              <p14:xfrm>
                <a:off x="1594466" y="2290880"/>
                <a:ext cx="116640" cy="141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28B95B0-50B2-4571-89DB-3DDDE13BAD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5466" y="2282240"/>
                  <a:ext cx="134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189A85-D911-4D57-886C-2CF1982DCC56}"/>
                    </a:ext>
                  </a:extLst>
                </p14:cNvPr>
                <p14:cNvContentPartPr/>
                <p14:nvPr/>
              </p14:nvContentPartPr>
              <p14:xfrm>
                <a:off x="1816946" y="2342000"/>
                <a:ext cx="2520" cy="3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189A85-D911-4D57-886C-2CF1982DCC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08306" y="2333360"/>
                  <a:ext cx="20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420919-7095-47F2-87C7-C9B00EBD14ED}"/>
                    </a:ext>
                  </a:extLst>
                </p14:cNvPr>
                <p14:cNvContentPartPr/>
                <p14:nvPr/>
              </p14:nvContentPartPr>
              <p14:xfrm>
                <a:off x="1796066" y="2321480"/>
                <a:ext cx="10800" cy="101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420919-7095-47F2-87C7-C9B00EBD14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87426" y="2312480"/>
                  <a:ext cx="28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21A4C8-DEDC-456F-BDF3-7D3A0BAD284A}"/>
                    </a:ext>
                  </a:extLst>
                </p14:cNvPr>
                <p14:cNvContentPartPr/>
                <p14:nvPr/>
              </p14:nvContentPartPr>
              <p14:xfrm>
                <a:off x="1802546" y="2240840"/>
                <a:ext cx="12960" cy="14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21A4C8-DEDC-456F-BDF3-7D3A0BAD28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93546" y="2231840"/>
                  <a:ext cx="30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290980-3EFF-494D-96B5-8BA0297E7150}"/>
                    </a:ext>
                  </a:extLst>
                </p14:cNvPr>
                <p14:cNvContentPartPr/>
                <p14:nvPr/>
              </p14:nvContentPartPr>
              <p14:xfrm>
                <a:off x="1890746" y="2344520"/>
                <a:ext cx="104040" cy="9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290980-3EFF-494D-96B5-8BA0297E71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82106" y="2335880"/>
                  <a:ext cx="121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B4847B-0598-4C8B-8D6E-2CD1F58CC4A7}"/>
                    </a:ext>
                  </a:extLst>
                </p14:cNvPr>
                <p14:cNvContentPartPr/>
                <p14:nvPr/>
              </p14:nvContentPartPr>
              <p14:xfrm>
                <a:off x="2016026" y="2166320"/>
                <a:ext cx="95760" cy="275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B4847B-0598-4C8B-8D6E-2CD1F58CC4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7386" y="2157320"/>
                  <a:ext cx="113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A72A59-1FEC-4713-A9D9-1616A26FCA78}"/>
                    </a:ext>
                  </a:extLst>
                </p14:cNvPr>
                <p14:cNvContentPartPr/>
                <p14:nvPr/>
              </p14:nvContentPartPr>
              <p14:xfrm>
                <a:off x="2102426" y="2127440"/>
                <a:ext cx="156240" cy="27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A72A59-1FEC-4713-A9D9-1616A26FCA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3426" y="2118440"/>
                  <a:ext cx="173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025471-88D5-4DFC-B313-0632D24C3B95}"/>
                    </a:ext>
                  </a:extLst>
                </p14:cNvPr>
                <p14:cNvContentPartPr/>
                <p14:nvPr/>
              </p14:nvContentPartPr>
              <p14:xfrm>
                <a:off x="2283866" y="2295920"/>
                <a:ext cx="177840" cy="130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025471-88D5-4DFC-B313-0632D24C3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75226" y="2287280"/>
                  <a:ext cx="1954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B43349-6D27-42A9-ADD9-3963ABA681FA}"/>
              </a:ext>
            </a:extLst>
          </p:cNvPr>
          <p:cNvGrpSpPr/>
          <p:nvPr/>
        </p:nvGrpSpPr>
        <p:grpSpPr>
          <a:xfrm>
            <a:off x="3140306" y="2206280"/>
            <a:ext cx="189720" cy="206280"/>
            <a:chOff x="3140306" y="2206280"/>
            <a:chExt cx="18972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B2A200-70AB-4F23-B10A-C617423AA96C}"/>
                    </a:ext>
                  </a:extLst>
                </p14:cNvPr>
                <p14:cNvContentPartPr/>
                <p14:nvPr/>
              </p14:nvContentPartPr>
              <p14:xfrm>
                <a:off x="3143906" y="2300240"/>
                <a:ext cx="3960" cy="11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B2A200-70AB-4F23-B10A-C617423AA96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34906" y="2291240"/>
                  <a:ext cx="2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6D76DB-E2DE-4532-B5BC-00CD8CE3C416}"/>
                    </a:ext>
                  </a:extLst>
                </p14:cNvPr>
                <p14:cNvContentPartPr/>
                <p14:nvPr/>
              </p14:nvContentPartPr>
              <p14:xfrm>
                <a:off x="3140306" y="2206280"/>
                <a:ext cx="108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6D76DB-E2DE-4532-B5BC-00CD8CE3C4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31666" y="2197280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0801DA5-DB6F-46C1-B0DB-9051ABE15F5E}"/>
                    </a:ext>
                  </a:extLst>
                </p14:cNvPr>
                <p14:cNvContentPartPr/>
                <p14:nvPr/>
              </p14:nvContentPartPr>
              <p14:xfrm>
                <a:off x="3200786" y="2291240"/>
                <a:ext cx="129240" cy="9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0801DA5-DB6F-46C1-B0DB-9051ABE15F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2146" y="2282600"/>
                  <a:ext cx="14688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147923-A158-4E01-A94C-658367BC787E}"/>
              </a:ext>
            </a:extLst>
          </p:cNvPr>
          <p:cNvGrpSpPr/>
          <p:nvPr/>
        </p:nvGrpSpPr>
        <p:grpSpPr>
          <a:xfrm>
            <a:off x="3790826" y="2298440"/>
            <a:ext cx="784800" cy="361080"/>
            <a:chOff x="3790826" y="2298440"/>
            <a:chExt cx="784800" cy="36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38B870-781D-47A4-A4DC-C904BBE910D1}"/>
                    </a:ext>
                  </a:extLst>
                </p14:cNvPr>
                <p14:cNvContentPartPr/>
                <p14:nvPr/>
              </p14:nvContentPartPr>
              <p14:xfrm>
                <a:off x="3790826" y="2298440"/>
                <a:ext cx="140400" cy="111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38B870-781D-47A4-A4DC-C904BBE910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81826" y="2289440"/>
                  <a:ext cx="158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0D3F7E-13B2-406D-A6B7-FC0EB24EC4E6}"/>
                    </a:ext>
                  </a:extLst>
                </p14:cNvPr>
                <p14:cNvContentPartPr/>
                <p14:nvPr/>
              </p14:nvContentPartPr>
              <p14:xfrm>
                <a:off x="3963626" y="2329400"/>
                <a:ext cx="120600" cy="100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0D3F7E-13B2-406D-A6B7-FC0EB24EC4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4626" y="2320400"/>
                  <a:ext cx="138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C6B5224-D8A2-4E66-9CEA-318B13F90CA0}"/>
                    </a:ext>
                  </a:extLst>
                </p14:cNvPr>
                <p14:cNvContentPartPr/>
                <p14:nvPr/>
              </p14:nvContentPartPr>
              <p14:xfrm>
                <a:off x="4132466" y="2330120"/>
                <a:ext cx="99000" cy="87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C6B5224-D8A2-4E66-9CEA-318B13F90C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23826" y="2321120"/>
                  <a:ext cx="116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252C57-279B-4F28-9DA5-02D5B48766A4}"/>
                    </a:ext>
                  </a:extLst>
                </p14:cNvPr>
                <p14:cNvContentPartPr/>
                <p14:nvPr/>
              </p14:nvContentPartPr>
              <p14:xfrm>
                <a:off x="4276466" y="2338760"/>
                <a:ext cx="299160" cy="320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252C57-279B-4F28-9DA5-02D5B48766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7466" y="2329760"/>
                  <a:ext cx="3168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E53A29-D8FD-4CEC-A10D-50720ADF3163}"/>
              </a:ext>
            </a:extLst>
          </p:cNvPr>
          <p:cNvGrpSpPr/>
          <p:nvPr/>
        </p:nvGrpSpPr>
        <p:grpSpPr>
          <a:xfrm>
            <a:off x="4744106" y="2347040"/>
            <a:ext cx="37080" cy="114120"/>
            <a:chOff x="4744106" y="2347040"/>
            <a:chExt cx="3708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8D78C8-2D4A-405B-B8FA-36579424CED1}"/>
                    </a:ext>
                  </a:extLst>
                </p14:cNvPr>
                <p14:cNvContentPartPr/>
                <p14:nvPr/>
              </p14:nvContentPartPr>
              <p14:xfrm>
                <a:off x="4744106" y="2347040"/>
                <a:ext cx="12240" cy="39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8D78C8-2D4A-405B-B8FA-36579424CED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5106" y="2338400"/>
                  <a:ext cx="29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5E1AE3-AE89-4912-B73E-7CA5F505F7F1}"/>
                    </a:ext>
                  </a:extLst>
                </p14:cNvPr>
                <p14:cNvContentPartPr/>
                <p14:nvPr/>
              </p14:nvContentPartPr>
              <p14:xfrm>
                <a:off x="4763546" y="2433080"/>
                <a:ext cx="17640" cy="28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5E1AE3-AE89-4912-B73E-7CA5F505F7F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54906" y="2424080"/>
                  <a:ext cx="35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C8E86E-3731-423A-BE28-807D3CB92465}"/>
              </a:ext>
            </a:extLst>
          </p:cNvPr>
          <p:cNvGrpSpPr/>
          <p:nvPr/>
        </p:nvGrpSpPr>
        <p:grpSpPr>
          <a:xfrm>
            <a:off x="421946" y="2672840"/>
            <a:ext cx="1336320" cy="161280"/>
            <a:chOff x="421946" y="2672840"/>
            <a:chExt cx="1336320" cy="16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E72773-7A3D-4175-BB83-A8EFFBC078E1}"/>
                    </a:ext>
                  </a:extLst>
                </p14:cNvPr>
                <p14:cNvContentPartPr/>
                <p14:nvPr/>
              </p14:nvContentPartPr>
              <p14:xfrm>
                <a:off x="421946" y="2672840"/>
                <a:ext cx="486720" cy="161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E72773-7A3D-4175-BB83-A8EFFBC078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3306" y="2664200"/>
                  <a:ext cx="504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35E6A4-4DD5-4401-A799-F0EFCE397581}"/>
                    </a:ext>
                  </a:extLst>
                </p14:cNvPr>
                <p14:cNvContentPartPr/>
                <p14:nvPr/>
              </p14:nvContentPartPr>
              <p14:xfrm>
                <a:off x="1075346" y="2789120"/>
                <a:ext cx="682920" cy="42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35E6A4-4DD5-4401-A799-F0EFCE3975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6706" y="2780480"/>
                  <a:ext cx="70056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AB8CAC-29BB-4253-825C-8DBD2C517A53}"/>
              </a:ext>
            </a:extLst>
          </p:cNvPr>
          <p:cNvGrpSpPr/>
          <p:nvPr/>
        </p:nvGrpSpPr>
        <p:grpSpPr>
          <a:xfrm>
            <a:off x="439586" y="2988920"/>
            <a:ext cx="1307520" cy="123840"/>
            <a:chOff x="439586" y="2988920"/>
            <a:chExt cx="130752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CE53A5-335C-4414-9AD4-EFE0868C1B8F}"/>
                    </a:ext>
                  </a:extLst>
                </p14:cNvPr>
                <p14:cNvContentPartPr/>
                <p14:nvPr/>
              </p14:nvContentPartPr>
              <p14:xfrm>
                <a:off x="1076786" y="2988920"/>
                <a:ext cx="670320" cy="2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CE53A5-335C-4414-9AD4-EFE0868C1B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7786" y="2980280"/>
                  <a:ext cx="687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EEDB38-27C0-4C3B-9B77-36EC2E219D7D}"/>
                    </a:ext>
                  </a:extLst>
                </p14:cNvPr>
                <p14:cNvContentPartPr/>
                <p14:nvPr/>
              </p14:nvContentPartPr>
              <p14:xfrm>
                <a:off x="439586" y="3010160"/>
                <a:ext cx="509040" cy="10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EEDB38-27C0-4C3B-9B77-36EC2E219D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0586" y="3001520"/>
                  <a:ext cx="52668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C1B331-B81F-4DD2-BE98-75B132D787B8}"/>
              </a:ext>
            </a:extLst>
          </p:cNvPr>
          <p:cNvGrpSpPr/>
          <p:nvPr/>
        </p:nvGrpSpPr>
        <p:grpSpPr>
          <a:xfrm>
            <a:off x="4322546" y="236360"/>
            <a:ext cx="509040" cy="523080"/>
            <a:chOff x="4322546" y="236360"/>
            <a:chExt cx="50904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6816799-869D-43C3-87B5-60D484394311}"/>
                    </a:ext>
                  </a:extLst>
                </p14:cNvPr>
                <p14:cNvContentPartPr/>
                <p14:nvPr/>
              </p14:nvContentPartPr>
              <p14:xfrm>
                <a:off x="4322546" y="236360"/>
                <a:ext cx="324000" cy="523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6816799-869D-43C3-87B5-60D4843943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13546" y="227720"/>
                  <a:ext cx="3416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2F2508-DCA5-475D-BC53-4F118FA8ADC3}"/>
                    </a:ext>
                  </a:extLst>
                </p14:cNvPr>
                <p14:cNvContentPartPr/>
                <p14:nvPr/>
              </p14:nvContentPartPr>
              <p14:xfrm>
                <a:off x="4710626" y="528680"/>
                <a:ext cx="120960" cy="119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2F2508-DCA5-475D-BC53-4F118FA8AD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01986" y="519680"/>
                  <a:ext cx="138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5191B7A-BE00-437D-B994-3EA64D922923}"/>
              </a:ext>
            </a:extLst>
          </p:cNvPr>
          <p:cNvGrpSpPr/>
          <p:nvPr/>
        </p:nvGrpSpPr>
        <p:grpSpPr>
          <a:xfrm>
            <a:off x="5062706" y="249680"/>
            <a:ext cx="2223720" cy="527040"/>
            <a:chOff x="5062706" y="249680"/>
            <a:chExt cx="2223720" cy="52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37A74A-5857-4208-8F5A-9DB1190FA762}"/>
                    </a:ext>
                  </a:extLst>
                </p14:cNvPr>
                <p14:cNvContentPartPr/>
                <p14:nvPr/>
              </p14:nvContentPartPr>
              <p14:xfrm>
                <a:off x="5062706" y="282800"/>
                <a:ext cx="90000" cy="491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37A74A-5857-4208-8F5A-9DB1190FA76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53706" y="273800"/>
                  <a:ext cx="1076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232A37D-D91E-49B4-80C8-A28DB6EDF76D}"/>
                    </a:ext>
                  </a:extLst>
                </p14:cNvPr>
                <p14:cNvContentPartPr/>
                <p14:nvPr/>
              </p14:nvContentPartPr>
              <p14:xfrm>
                <a:off x="5231546" y="629480"/>
                <a:ext cx="388080" cy="14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232A37D-D91E-49B4-80C8-A28DB6EDF7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2906" y="620840"/>
                  <a:ext cx="40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E181B3-43E2-41A8-A747-85922C26FD71}"/>
                    </a:ext>
                  </a:extLst>
                </p14:cNvPr>
                <p14:cNvContentPartPr/>
                <p14:nvPr/>
              </p14:nvContentPartPr>
              <p14:xfrm>
                <a:off x="5792066" y="517520"/>
                <a:ext cx="9360" cy="23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E181B3-43E2-41A8-A747-85922C26FD7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3066" y="508520"/>
                  <a:ext cx="2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363BCDE-6EBC-4CBE-854C-422DE55C5E92}"/>
                    </a:ext>
                  </a:extLst>
                </p14:cNvPr>
                <p14:cNvContentPartPr/>
                <p14:nvPr/>
              </p14:nvContentPartPr>
              <p14:xfrm>
                <a:off x="5750306" y="653240"/>
                <a:ext cx="48960" cy="113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363BCDE-6EBC-4CBE-854C-422DE55C5E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41306" y="644600"/>
                  <a:ext cx="66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E05DFC-132B-4A4C-B083-7069CD163CDB}"/>
                    </a:ext>
                  </a:extLst>
                </p14:cNvPr>
                <p14:cNvContentPartPr/>
                <p14:nvPr/>
              </p14:nvContentPartPr>
              <p14:xfrm>
                <a:off x="5956226" y="620840"/>
                <a:ext cx="515160" cy="8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E05DFC-132B-4A4C-B083-7069CD163C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47226" y="612200"/>
                  <a:ext cx="53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FAA40DA-53B4-4F2A-9D27-5C9013D04041}"/>
                    </a:ext>
                  </a:extLst>
                </p14:cNvPr>
                <p14:cNvContentPartPr/>
                <p14:nvPr/>
              </p14:nvContentPartPr>
              <p14:xfrm>
                <a:off x="6591266" y="523280"/>
                <a:ext cx="17640" cy="253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FAA40DA-53B4-4F2A-9D27-5C9013D0404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82626" y="514280"/>
                  <a:ext cx="35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AA3E2FE-CC3D-4CA8-94D7-10AE9DFEC20C}"/>
                    </a:ext>
                  </a:extLst>
                </p14:cNvPr>
                <p14:cNvContentPartPr/>
                <p14:nvPr/>
              </p14:nvContentPartPr>
              <p14:xfrm>
                <a:off x="6766226" y="624080"/>
                <a:ext cx="520200" cy="9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AA3E2FE-CC3D-4CA8-94D7-10AE9DFEC2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57586" y="615080"/>
                  <a:ext cx="537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B7A81C-976F-4CA6-9C28-2A794F6106C2}"/>
                    </a:ext>
                  </a:extLst>
                </p14:cNvPr>
                <p14:cNvContentPartPr/>
                <p14:nvPr/>
              </p14:nvContentPartPr>
              <p14:xfrm>
                <a:off x="5420906" y="377120"/>
                <a:ext cx="41400" cy="88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B7A81C-976F-4CA6-9C28-2A794F6106C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12266" y="368480"/>
                  <a:ext cx="59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0879142-9F38-49AD-A20D-2017E2C34F2F}"/>
                    </a:ext>
                  </a:extLst>
                </p14:cNvPr>
                <p14:cNvContentPartPr/>
                <p14:nvPr/>
              </p14:nvContentPartPr>
              <p14:xfrm>
                <a:off x="5326226" y="291440"/>
                <a:ext cx="218160" cy="270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879142-9F38-49AD-A20D-2017E2C34F2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17226" y="282800"/>
                  <a:ext cx="235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F3132A1-DFC9-469D-AFF2-1AC165855790}"/>
                    </a:ext>
                  </a:extLst>
                </p14:cNvPr>
                <p14:cNvContentPartPr/>
                <p14:nvPr/>
              </p14:nvContentPartPr>
              <p14:xfrm>
                <a:off x="6058106" y="355520"/>
                <a:ext cx="95400" cy="124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F3132A1-DFC9-469D-AFF2-1AC16585579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49106" y="346880"/>
                  <a:ext cx="113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5262B56-3A97-4A19-8D93-43E1A930A404}"/>
                    </a:ext>
                  </a:extLst>
                </p14:cNvPr>
                <p14:cNvContentPartPr/>
                <p14:nvPr/>
              </p14:nvContentPartPr>
              <p14:xfrm>
                <a:off x="5944346" y="249680"/>
                <a:ext cx="262800" cy="299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5262B56-3A97-4A19-8D93-43E1A930A40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5346" y="240680"/>
                  <a:ext cx="28044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C3BE4D1-6BC9-4152-9947-D9E11FAC88D3}"/>
              </a:ext>
            </a:extLst>
          </p:cNvPr>
          <p:cNvGrpSpPr/>
          <p:nvPr/>
        </p:nvGrpSpPr>
        <p:grpSpPr>
          <a:xfrm>
            <a:off x="6914186" y="273440"/>
            <a:ext cx="563400" cy="626040"/>
            <a:chOff x="6914186" y="273440"/>
            <a:chExt cx="56340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A0099C7-E176-4028-9709-E9CF867BC101}"/>
                    </a:ext>
                  </a:extLst>
                </p14:cNvPr>
                <p14:cNvContentPartPr/>
                <p14:nvPr/>
              </p14:nvContentPartPr>
              <p14:xfrm>
                <a:off x="7360946" y="357320"/>
                <a:ext cx="116640" cy="542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A0099C7-E176-4028-9709-E9CF867BC1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51946" y="348320"/>
                  <a:ext cx="1342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7CC47C-7923-4817-8308-00AD694A1AF9}"/>
                    </a:ext>
                  </a:extLst>
                </p14:cNvPr>
                <p14:cNvContentPartPr/>
                <p14:nvPr/>
              </p14:nvContentPartPr>
              <p14:xfrm>
                <a:off x="7017866" y="340760"/>
                <a:ext cx="78840" cy="101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7CC47C-7923-4817-8308-00AD694A1AF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08866" y="332120"/>
                  <a:ext cx="96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8B1EFF-7CF0-48FB-B013-7F998BA49DDF}"/>
                    </a:ext>
                  </a:extLst>
                </p14:cNvPr>
                <p14:cNvContentPartPr/>
                <p14:nvPr/>
              </p14:nvContentPartPr>
              <p14:xfrm>
                <a:off x="7072946" y="379280"/>
                <a:ext cx="13680" cy="155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8B1EFF-7CF0-48FB-B013-7F998BA49D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63946" y="370280"/>
                  <a:ext cx="31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CFDFB32-28A8-463B-AE2A-6FB5F88A2726}"/>
                    </a:ext>
                  </a:extLst>
                </p14:cNvPr>
                <p14:cNvContentPartPr/>
                <p14:nvPr/>
              </p14:nvContentPartPr>
              <p14:xfrm>
                <a:off x="6914186" y="273440"/>
                <a:ext cx="261000" cy="331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CFDFB32-28A8-463B-AE2A-6FB5F88A27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05546" y="264440"/>
                  <a:ext cx="2786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BFEA71-9413-4B1B-9632-815B5711C9B9}"/>
              </a:ext>
            </a:extLst>
          </p:cNvPr>
          <p:cNvGrpSpPr/>
          <p:nvPr/>
        </p:nvGrpSpPr>
        <p:grpSpPr>
          <a:xfrm>
            <a:off x="4886306" y="899480"/>
            <a:ext cx="743400" cy="522720"/>
            <a:chOff x="4886306" y="899480"/>
            <a:chExt cx="74340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B390E6-65D0-4A7F-B4EC-E4F298788020}"/>
                    </a:ext>
                  </a:extLst>
                </p14:cNvPr>
                <p14:cNvContentPartPr/>
                <p14:nvPr/>
              </p14:nvContentPartPr>
              <p14:xfrm>
                <a:off x="4886306" y="984080"/>
                <a:ext cx="1335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B390E6-65D0-4A7F-B4EC-E4F2987880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77666" y="975080"/>
                  <a:ext cx="151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97AB41-EEE1-4503-AEC3-4AC218EBB217}"/>
                    </a:ext>
                  </a:extLst>
                </p14:cNvPr>
                <p14:cNvContentPartPr/>
                <p14:nvPr/>
              </p14:nvContentPartPr>
              <p14:xfrm>
                <a:off x="4911146" y="1095320"/>
                <a:ext cx="101160" cy="155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97AB41-EEE1-4503-AEC3-4AC218EBB2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2146" y="1086680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C98EE9-7B61-429C-9017-3329E2542A7D}"/>
                    </a:ext>
                  </a:extLst>
                </p14:cNvPr>
                <p14:cNvContentPartPr/>
                <p14:nvPr/>
              </p14:nvContentPartPr>
              <p14:xfrm>
                <a:off x="5002226" y="1315280"/>
                <a:ext cx="11664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C98EE9-7B61-429C-9017-3329E2542A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93586" y="1306280"/>
                  <a:ext cx="134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AC3512-7291-4E2E-88E4-4200B32E653A}"/>
                    </a:ext>
                  </a:extLst>
                </p14:cNvPr>
                <p14:cNvContentPartPr/>
                <p14:nvPr/>
              </p14:nvContentPartPr>
              <p14:xfrm>
                <a:off x="5334506" y="1031960"/>
                <a:ext cx="133920" cy="24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AC3512-7291-4E2E-88E4-4200B32E65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25866" y="1023320"/>
                  <a:ext cx="151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77E372B-8BF0-4271-AEBE-97E6E2DE9772}"/>
                    </a:ext>
                  </a:extLst>
                </p14:cNvPr>
                <p14:cNvContentPartPr/>
                <p14:nvPr/>
              </p14:nvContentPartPr>
              <p14:xfrm>
                <a:off x="5235146" y="899480"/>
                <a:ext cx="394560" cy="522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77E372B-8BF0-4271-AEBE-97E6E2DE97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6146" y="890480"/>
                  <a:ext cx="412200" cy="54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38539FB-009F-4ADF-89F2-68188F564C70}"/>
                  </a:ext>
                </a:extLst>
              </p14:cNvPr>
              <p14:cNvContentPartPr/>
              <p14:nvPr/>
            </p14:nvContentPartPr>
            <p14:xfrm>
              <a:off x="4460426" y="827120"/>
              <a:ext cx="64800" cy="283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38539FB-009F-4ADF-89F2-68188F564C7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51426" y="818480"/>
                <a:ext cx="824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33DB721-7C75-4B08-AE22-7150D6FC3707}"/>
                  </a:ext>
                </a:extLst>
              </p14:cNvPr>
              <p14:cNvContentPartPr/>
              <p14:nvPr/>
            </p14:nvContentPartPr>
            <p14:xfrm>
              <a:off x="4508306" y="1342280"/>
              <a:ext cx="54360" cy="333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33DB721-7C75-4B08-AE22-7150D6FC370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99306" y="1333280"/>
                <a:ext cx="720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A52FC32-3855-4786-8C28-03D5DF8E5BF3}"/>
                  </a:ext>
                </a:extLst>
              </p14:cNvPr>
              <p14:cNvContentPartPr/>
              <p14:nvPr/>
            </p14:nvContentPartPr>
            <p14:xfrm>
              <a:off x="7774586" y="248960"/>
              <a:ext cx="21240" cy="17280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A52FC32-3855-4786-8C28-03D5DF8E5BF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65586" y="239960"/>
                <a:ext cx="38880" cy="17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1A716E3-8B04-4C13-8D98-D66D99C4FD79}"/>
                  </a:ext>
                </a:extLst>
              </p14:cNvPr>
              <p14:cNvContentPartPr/>
              <p14:nvPr/>
            </p14:nvContentPartPr>
            <p14:xfrm>
              <a:off x="8331146" y="255800"/>
              <a:ext cx="72000" cy="1774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1A716E3-8B04-4C13-8D98-D66D99C4FD7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22146" y="247160"/>
                <a:ext cx="896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C1AF90D-4C4E-4A95-9EF4-8FE173F9F591}"/>
                  </a:ext>
                </a:extLst>
              </p14:cNvPr>
              <p14:cNvContentPartPr/>
              <p14:nvPr/>
            </p14:nvContentPartPr>
            <p14:xfrm>
              <a:off x="8173466" y="148520"/>
              <a:ext cx="401400" cy="442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C1AF90D-4C4E-4A95-9EF4-8FE173F9F59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64466" y="139520"/>
                <a:ext cx="41904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EDC8857-7DDA-4208-9ECD-8C89FB080744}"/>
              </a:ext>
            </a:extLst>
          </p:cNvPr>
          <p:cNvGrpSpPr/>
          <p:nvPr/>
        </p:nvGrpSpPr>
        <p:grpSpPr>
          <a:xfrm>
            <a:off x="7882586" y="662960"/>
            <a:ext cx="1185120" cy="1351440"/>
            <a:chOff x="7882586" y="662960"/>
            <a:chExt cx="1185120" cy="13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A7944CF-61A5-411B-A067-9F4B0616BFB7}"/>
                    </a:ext>
                  </a:extLst>
                </p14:cNvPr>
                <p14:cNvContentPartPr/>
                <p14:nvPr/>
              </p14:nvContentPartPr>
              <p14:xfrm>
                <a:off x="8191466" y="910640"/>
                <a:ext cx="91440" cy="1735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A7944CF-61A5-411B-A067-9F4B0616BF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82826" y="902000"/>
                  <a:ext cx="10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32724F-5295-4C04-9831-7CC2EA09A29D}"/>
                    </a:ext>
                  </a:extLst>
                </p14:cNvPr>
                <p14:cNvContentPartPr/>
                <p14:nvPr/>
              </p14:nvContentPartPr>
              <p14:xfrm>
                <a:off x="8111546" y="808400"/>
                <a:ext cx="246960" cy="352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32724F-5295-4C04-9831-7CC2EA09A2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02546" y="799760"/>
                  <a:ext cx="2646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DEBDF86-6C91-415C-A28F-7E17CB955421}"/>
                    </a:ext>
                  </a:extLst>
                </p14:cNvPr>
                <p14:cNvContentPartPr/>
                <p14:nvPr/>
              </p14:nvContentPartPr>
              <p14:xfrm>
                <a:off x="8536706" y="897680"/>
                <a:ext cx="16200" cy="161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DEBDF86-6C91-415C-A28F-7E17CB9554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27706" y="888680"/>
                  <a:ext cx="3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EA04F13-F518-4D66-AB3E-25D71905652A}"/>
                    </a:ext>
                  </a:extLst>
                </p14:cNvPr>
                <p14:cNvContentPartPr/>
                <p14:nvPr/>
              </p14:nvContentPartPr>
              <p14:xfrm>
                <a:off x="8492786" y="959600"/>
                <a:ext cx="133200" cy="15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EA04F13-F518-4D66-AB3E-25D7190565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84146" y="950600"/>
                  <a:ext cx="150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562883-E34F-4988-8E96-4CD5C1028797}"/>
                    </a:ext>
                  </a:extLst>
                </p14:cNvPr>
                <p14:cNvContentPartPr/>
                <p14:nvPr/>
              </p14:nvContentPartPr>
              <p14:xfrm>
                <a:off x="8608346" y="985880"/>
                <a:ext cx="97200" cy="83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562883-E34F-4988-8E96-4CD5C10287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99346" y="976880"/>
                  <a:ext cx="114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52065D-2CDF-4B6B-9ECF-1B23494560A0}"/>
                    </a:ext>
                  </a:extLst>
                </p14:cNvPr>
                <p14:cNvContentPartPr/>
                <p14:nvPr/>
              </p14:nvContentPartPr>
              <p14:xfrm>
                <a:off x="8721026" y="992720"/>
                <a:ext cx="65160" cy="64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52065D-2CDF-4B6B-9ECF-1B23494560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12386" y="984080"/>
                  <a:ext cx="82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EA7F519-EB3E-4A2B-8919-713633011704}"/>
                    </a:ext>
                  </a:extLst>
                </p14:cNvPr>
                <p14:cNvContentPartPr/>
                <p14:nvPr/>
              </p14:nvContentPartPr>
              <p14:xfrm>
                <a:off x="8845586" y="994520"/>
                <a:ext cx="116640" cy="110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EA7F519-EB3E-4A2B-8919-7136330117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36946" y="985880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267BEF-9CC1-4F26-838A-AEE37362497E}"/>
                    </a:ext>
                  </a:extLst>
                </p14:cNvPr>
                <p14:cNvContentPartPr/>
                <p14:nvPr/>
              </p14:nvContentPartPr>
              <p14:xfrm>
                <a:off x="9051506" y="1018280"/>
                <a:ext cx="16200" cy="28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5267BEF-9CC1-4F26-838A-AEE3736249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42866" y="1009640"/>
                  <a:ext cx="33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C988289-D9F0-4921-86B4-3D780DC29A96}"/>
                    </a:ext>
                  </a:extLst>
                </p14:cNvPr>
                <p14:cNvContentPartPr/>
                <p14:nvPr/>
              </p14:nvContentPartPr>
              <p14:xfrm>
                <a:off x="9015506" y="1128080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C988289-D9F0-4921-86B4-3D780DC29A9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06506" y="11190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7719FB-4F2B-43E1-AE37-6E0034864524}"/>
                    </a:ext>
                  </a:extLst>
                </p14:cNvPr>
                <p14:cNvContentPartPr/>
                <p14:nvPr/>
              </p14:nvContentPartPr>
              <p14:xfrm>
                <a:off x="8526986" y="1320320"/>
                <a:ext cx="79920" cy="165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7719FB-4F2B-43E1-AE37-6E003486452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17986" y="1311680"/>
                  <a:ext cx="97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41495E6-83BB-4A21-90EB-EEC829EB57DA}"/>
                    </a:ext>
                  </a:extLst>
                </p14:cNvPr>
                <p14:cNvContentPartPr/>
                <p14:nvPr/>
              </p14:nvContentPartPr>
              <p14:xfrm>
                <a:off x="8408186" y="1223120"/>
                <a:ext cx="299880" cy="349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41495E6-83BB-4A21-90EB-EEC829EB57D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99546" y="1214120"/>
                  <a:ext cx="317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FB61057-2A23-4A5F-9F00-6151B25BC0DB}"/>
                    </a:ext>
                  </a:extLst>
                </p14:cNvPr>
                <p14:cNvContentPartPr/>
                <p14:nvPr/>
              </p14:nvContentPartPr>
              <p14:xfrm>
                <a:off x="8454626" y="1742960"/>
                <a:ext cx="129600" cy="113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FB61057-2A23-4A5F-9F00-6151B25BC0D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45986" y="1733960"/>
                  <a:ext cx="147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7B812FE-DE17-439D-A7BB-95AF3E6ECBBF}"/>
                    </a:ext>
                  </a:extLst>
                </p14:cNvPr>
                <p14:cNvContentPartPr/>
                <p14:nvPr/>
              </p14:nvContentPartPr>
              <p14:xfrm>
                <a:off x="8557586" y="1779680"/>
                <a:ext cx="7200" cy="160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7B812FE-DE17-439D-A7BB-95AF3E6ECB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48586" y="1771040"/>
                  <a:ext cx="248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53E2C6-13AF-4E5F-A8DB-874818808892}"/>
                    </a:ext>
                  </a:extLst>
                </p14:cNvPr>
                <p14:cNvContentPartPr/>
                <p14:nvPr/>
              </p14:nvContentPartPr>
              <p14:xfrm>
                <a:off x="8385146" y="1677800"/>
                <a:ext cx="316440" cy="3366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53E2C6-13AF-4E5F-A8DB-8748188088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76146" y="1668800"/>
                  <a:ext cx="3340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A1455DE-9BF6-4497-B669-06D4C0E4DAB1}"/>
                    </a:ext>
                  </a:extLst>
                </p14:cNvPr>
                <p14:cNvContentPartPr/>
                <p14:nvPr/>
              </p14:nvContentPartPr>
              <p14:xfrm>
                <a:off x="7949906" y="969680"/>
                <a:ext cx="389520" cy="887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A1455DE-9BF6-4497-B669-06D4C0E4DAB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40906" y="960680"/>
                  <a:ext cx="40716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2BB7118-989B-4399-A9B1-648E339ED9CB}"/>
                    </a:ext>
                  </a:extLst>
                </p14:cNvPr>
                <p14:cNvContentPartPr/>
                <p14:nvPr/>
              </p14:nvContentPartPr>
              <p14:xfrm>
                <a:off x="8021906" y="944120"/>
                <a:ext cx="40680" cy="124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2BB7118-989B-4399-A9B1-648E339ED9C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12906" y="935120"/>
                  <a:ext cx="5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5774DC-A51A-4A56-874F-E55F8A73798D}"/>
                    </a:ext>
                  </a:extLst>
                </p14:cNvPr>
                <p14:cNvContentPartPr/>
                <p14:nvPr/>
              </p14:nvContentPartPr>
              <p14:xfrm>
                <a:off x="7882586" y="822440"/>
                <a:ext cx="84600" cy="88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5774DC-A51A-4A56-874F-E55F8A73798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73946" y="813800"/>
                  <a:ext cx="102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7274A53-12BA-4521-A73D-B678BF7C9364}"/>
                    </a:ext>
                  </a:extLst>
                </p14:cNvPr>
                <p14:cNvContentPartPr/>
                <p14:nvPr/>
              </p14:nvContentPartPr>
              <p14:xfrm>
                <a:off x="7927946" y="806240"/>
                <a:ext cx="95040" cy="59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7274A53-12BA-4521-A73D-B678BF7C93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18946" y="797240"/>
                  <a:ext cx="112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C5BBC47-D975-45B8-B7DE-C8EC1B1B6F1F}"/>
                    </a:ext>
                  </a:extLst>
                </p14:cNvPr>
                <p14:cNvContentPartPr/>
                <p14:nvPr/>
              </p14:nvContentPartPr>
              <p14:xfrm>
                <a:off x="8016866" y="669800"/>
                <a:ext cx="126000" cy="172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C5BBC47-D975-45B8-B7DE-C8EC1B1B6F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08226" y="660800"/>
                  <a:ext cx="143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0C5828-4442-4012-9030-F63985A3FB81}"/>
                    </a:ext>
                  </a:extLst>
                </p14:cNvPr>
                <p14:cNvContentPartPr/>
                <p14:nvPr/>
              </p14:nvContentPartPr>
              <p14:xfrm>
                <a:off x="8135306" y="774920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0C5828-4442-4012-9030-F63985A3FB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26306" y="7659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F270C9F-BF65-4C59-B4DA-18126FA8A6D7}"/>
                    </a:ext>
                  </a:extLst>
                </p14:cNvPr>
                <p14:cNvContentPartPr/>
                <p14:nvPr/>
              </p14:nvContentPartPr>
              <p14:xfrm>
                <a:off x="8193626" y="662960"/>
                <a:ext cx="164520" cy="126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F270C9F-BF65-4C59-B4DA-18126FA8A6D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84986" y="653960"/>
                  <a:ext cx="18216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259DDE-E3EC-496C-8ED7-A8A023E758C5}"/>
              </a:ext>
            </a:extLst>
          </p:cNvPr>
          <p:cNvGrpSpPr/>
          <p:nvPr/>
        </p:nvGrpSpPr>
        <p:grpSpPr>
          <a:xfrm>
            <a:off x="3505706" y="3148040"/>
            <a:ext cx="442800" cy="394560"/>
            <a:chOff x="3505706" y="3148040"/>
            <a:chExt cx="442800" cy="39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EB76E72-22BB-4292-87A7-4DFEE723ED85}"/>
                    </a:ext>
                  </a:extLst>
                </p14:cNvPr>
                <p14:cNvContentPartPr/>
                <p14:nvPr/>
              </p14:nvContentPartPr>
              <p14:xfrm>
                <a:off x="3505706" y="3148040"/>
                <a:ext cx="282240" cy="394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EB76E72-22BB-4292-87A7-4DFEE723ED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96706" y="3139040"/>
                  <a:ext cx="299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D9B5CD6-3A10-4018-B65F-14654FCB3788}"/>
                    </a:ext>
                  </a:extLst>
                </p14:cNvPr>
                <p14:cNvContentPartPr/>
                <p14:nvPr/>
              </p14:nvContentPartPr>
              <p14:xfrm>
                <a:off x="3806306" y="3345680"/>
                <a:ext cx="142200" cy="87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D9B5CD6-3A10-4018-B65F-14654FCB37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97306" y="3337040"/>
                  <a:ext cx="1598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C91B534-861C-4151-A7FD-A2AA53B7367F}"/>
              </a:ext>
            </a:extLst>
          </p:cNvPr>
          <p:cNvGrpSpPr/>
          <p:nvPr/>
        </p:nvGrpSpPr>
        <p:grpSpPr>
          <a:xfrm>
            <a:off x="4327946" y="3695240"/>
            <a:ext cx="711000" cy="276840"/>
            <a:chOff x="4327946" y="3695240"/>
            <a:chExt cx="711000" cy="2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161CDF0-DC3F-47F0-9BF4-EEF0127C847B}"/>
                    </a:ext>
                  </a:extLst>
                </p14:cNvPr>
                <p14:cNvContentPartPr/>
                <p14:nvPr/>
              </p14:nvContentPartPr>
              <p14:xfrm>
                <a:off x="4327946" y="3778400"/>
                <a:ext cx="99720" cy="1936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161CDF0-DC3F-47F0-9BF4-EEF0127C847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318946" y="3769400"/>
                  <a:ext cx="117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1681030-EF3D-46B5-8530-7607CCB7FD35}"/>
                    </a:ext>
                  </a:extLst>
                </p14:cNvPr>
                <p14:cNvContentPartPr/>
                <p14:nvPr/>
              </p14:nvContentPartPr>
              <p14:xfrm>
                <a:off x="4529186" y="3795320"/>
                <a:ext cx="91440" cy="89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1681030-EF3D-46B5-8530-7607CCB7FD3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20186" y="3786320"/>
                  <a:ext cx="109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1B212CF-A826-4316-9A70-83AA5BFF0E3A}"/>
                    </a:ext>
                  </a:extLst>
                </p14:cNvPr>
                <p14:cNvContentPartPr/>
                <p14:nvPr/>
              </p14:nvContentPartPr>
              <p14:xfrm>
                <a:off x="4705226" y="3804680"/>
                <a:ext cx="28080" cy="70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1B212CF-A826-4316-9A70-83AA5BFF0E3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96226" y="3796040"/>
                  <a:ext cx="45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B8AF275-8A60-4F16-B922-FB83E8877C29}"/>
                    </a:ext>
                  </a:extLst>
                </p14:cNvPr>
                <p14:cNvContentPartPr/>
                <p14:nvPr/>
              </p14:nvContentPartPr>
              <p14:xfrm>
                <a:off x="4735106" y="3753560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B8AF275-8A60-4F16-B922-FB83E8877C2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26106" y="3744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359D9F2-8CCD-4C29-B172-FCB0DC876391}"/>
                    </a:ext>
                  </a:extLst>
                </p14:cNvPr>
                <p14:cNvContentPartPr/>
                <p14:nvPr/>
              </p14:nvContentPartPr>
              <p14:xfrm>
                <a:off x="4735106" y="3695240"/>
                <a:ext cx="303840" cy="192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359D9F2-8CCD-4C29-B172-FCB0DC8763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26106" y="3686600"/>
                  <a:ext cx="3214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7ED2E92-C91A-4D5B-893C-390F01E80F0E}"/>
              </a:ext>
            </a:extLst>
          </p:cNvPr>
          <p:cNvGrpSpPr/>
          <p:nvPr/>
        </p:nvGrpSpPr>
        <p:grpSpPr>
          <a:xfrm>
            <a:off x="5229746" y="3689120"/>
            <a:ext cx="727560" cy="295560"/>
            <a:chOff x="5229746" y="3689120"/>
            <a:chExt cx="72756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7B84BA8-23E0-4394-B2F6-94C378DD825C}"/>
                    </a:ext>
                  </a:extLst>
                </p14:cNvPr>
                <p14:cNvContentPartPr/>
                <p14:nvPr/>
              </p14:nvContentPartPr>
              <p14:xfrm>
                <a:off x="5229746" y="3716480"/>
                <a:ext cx="49680" cy="268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7B84BA8-23E0-4394-B2F6-94C378DD825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220746" y="3707840"/>
                  <a:ext cx="67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B7C5C0-E853-4310-ADA1-09A5D742E6A2}"/>
                    </a:ext>
                  </a:extLst>
                </p14:cNvPr>
                <p14:cNvContentPartPr/>
                <p14:nvPr/>
              </p14:nvContentPartPr>
              <p14:xfrm>
                <a:off x="5355746" y="3796040"/>
                <a:ext cx="100440" cy="90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B7C5C0-E853-4310-ADA1-09A5D742E6A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46746" y="3787040"/>
                  <a:ext cx="118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6C69604-0254-4B18-A8F0-685FF0D1F407}"/>
                    </a:ext>
                  </a:extLst>
                </p14:cNvPr>
                <p14:cNvContentPartPr/>
                <p14:nvPr/>
              </p14:nvContentPartPr>
              <p14:xfrm>
                <a:off x="5498306" y="3812600"/>
                <a:ext cx="325440" cy="87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6C69604-0254-4B18-A8F0-685FF0D1F4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89306" y="3803600"/>
                  <a:ext cx="34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6469BAE-D1AD-487E-9717-2E9AE993A7C5}"/>
                    </a:ext>
                  </a:extLst>
                </p14:cNvPr>
                <p14:cNvContentPartPr/>
                <p14:nvPr/>
              </p14:nvContentPartPr>
              <p14:xfrm>
                <a:off x="5892146" y="3689120"/>
                <a:ext cx="65160" cy="284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6469BAE-D1AD-487E-9717-2E9AE993A7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83146" y="3680120"/>
                  <a:ext cx="8280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B45D45-0EBA-4F0B-911D-7555C810D193}"/>
              </a:ext>
            </a:extLst>
          </p:cNvPr>
          <p:cNvGrpSpPr/>
          <p:nvPr/>
        </p:nvGrpSpPr>
        <p:grpSpPr>
          <a:xfrm>
            <a:off x="4411466" y="2756000"/>
            <a:ext cx="3241800" cy="819360"/>
            <a:chOff x="4411466" y="2756000"/>
            <a:chExt cx="3241800" cy="81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A30619-B2EA-49D3-87FA-02247A3ECB7B}"/>
                    </a:ext>
                  </a:extLst>
                </p14:cNvPr>
                <p14:cNvContentPartPr/>
                <p14:nvPr/>
              </p14:nvContentPartPr>
              <p14:xfrm>
                <a:off x="4411466" y="3307520"/>
                <a:ext cx="149400" cy="113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A30619-B2EA-49D3-87FA-02247A3ECB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02826" y="3298880"/>
                  <a:ext cx="167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FBF8EE-9DBE-47F2-A292-B67AF08C89EF}"/>
                    </a:ext>
                  </a:extLst>
                </p14:cNvPr>
                <p14:cNvContentPartPr/>
                <p14:nvPr/>
              </p14:nvContentPartPr>
              <p14:xfrm>
                <a:off x="4631426" y="3321560"/>
                <a:ext cx="251640" cy="97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FBF8EE-9DBE-47F2-A292-B67AF08C89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22426" y="3312560"/>
                  <a:ext cx="269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EE3BE4-98E0-4C55-BAE9-A4F924B2E098}"/>
                    </a:ext>
                  </a:extLst>
                </p14:cNvPr>
                <p14:cNvContentPartPr/>
                <p14:nvPr/>
              </p14:nvContentPartPr>
              <p14:xfrm>
                <a:off x="5434226" y="3342800"/>
                <a:ext cx="10080" cy="91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EE3BE4-98E0-4C55-BAE9-A4F924B2E09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25586" y="3333800"/>
                  <a:ext cx="27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E6E6048-DB41-47C6-A203-9851B7839AC4}"/>
                    </a:ext>
                  </a:extLst>
                </p14:cNvPr>
                <p14:cNvContentPartPr/>
                <p14:nvPr/>
              </p14:nvContentPartPr>
              <p14:xfrm>
                <a:off x="5459426" y="3274400"/>
                <a:ext cx="1800" cy="28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E6E6048-DB41-47C6-A203-9851B7839AC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50426" y="3265760"/>
                  <a:ext cx="19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A6F1C1-17D5-44D9-8B3C-E4800DD0AE9C}"/>
                    </a:ext>
                  </a:extLst>
                </p14:cNvPr>
                <p14:cNvContentPartPr/>
                <p14:nvPr/>
              </p14:nvContentPartPr>
              <p14:xfrm>
                <a:off x="5459426" y="3302480"/>
                <a:ext cx="172080" cy="143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A6F1C1-17D5-44D9-8B3C-E4800DD0AE9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450426" y="3293840"/>
                  <a:ext cx="189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5469174-7270-4E68-926B-98796EC6B78D}"/>
                    </a:ext>
                  </a:extLst>
                </p14:cNvPr>
                <p14:cNvContentPartPr/>
                <p14:nvPr/>
              </p14:nvContentPartPr>
              <p14:xfrm>
                <a:off x="6048746" y="3181880"/>
                <a:ext cx="60120" cy="7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5469174-7270-4E68-926B-98796EC6B7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39746" y="3172880"/>
                  <a:ext cx="77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3DE1D36-5312-46E1-BF24-04F9AB0EF84E}"/>
                    </a:ext>
                  </a:extLst>
                </p14:cNvPr>
                <p14:cNvContentPartPr/>
                <p14:nvPr/>
              </p14:nvContentPartPr>
              <p14:xfrm>
                <a:off x="5991506" y="3186920"/>
                <a:ext cx="117360" cy="332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3DE1D36-5312-46E1-BF24-04F9AB0EF8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82506" y="3177920"/>
                  <a:ext cx="135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A509A4C-31F0-426A-BF26-9489D7FA12C2}"/>
                    </a:ext>
                  </a:extLst>
                </p14:cNvPr>
                <p14:cNvContentPartPr/>
                <p14:nvPr/>
              </p14:nvContentPartPr>
              <p14:xfrm>
                <a:off x="6098786" y="3282680"/>
                <a:ext cx="96120" cy="73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A509A4C-31F0-426A-BF26-9489D7FA12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90146" y="3273680"/>
                  <a:ext cx="113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1F214B2-FB17-4FDA-90EC-B995521DFC6F}"/>
                    </a:ext>
                  </a:extLst>
                </p14:cNvPr>
                <p14:cNvContentPartPr/>
                <p14:nvPr/>
              </p14:nvContentPartPr>
              <p14:xfrm>
                <a:off x="6289226" y="3241280"/>
                <a:ext cx="141480" cy="151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1F214B2-FB17-4FDA-90EC-B995521DFC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80586" y="3232280"/>
                  <a:ext cx="159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4F2ADB7-0348-42B6-9AB9-E5495D6A6182}"/>
                    </a:ext>
                  </a:extLst>
                </p14:cNvPr>
                <p14:cNvContentPartPr/>
                <p14:nvPr/>
              </p14:nvContentPartPr>
              <p14:xfrm>
                <a:off x="6634466" y="3248120"/>
                <a:ext cx="142200" cy="114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4F2ADB7-0348-42B6-9AB9-E5495D6A618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25826" y="3239120"/>
                  <a:ext cx="159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FAF5BAA-885F-4266-88EB-387180A5F2E5}"/>
                    </a:ext>
                  </a:extLst>
                </p14:cNvPr>
                <p14:cNvContentPartPr/>
                <p14:nvPr/>
              </p14:nvContentPartPr>
              <p14:xfrm>
                <a:off x="6768746" y="3281960"/>
                <a:ext cx="2520" cy="128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FAF5BAA-885F-4266-88EB-387180A5F2E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60106" y="3273320"/>
                  <a:ext cx="2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309DA9C-CC53-45CC-AF63-E9F888A288E0}"/>
                    </a:ext>
                  </a:extLst>
                </p14:cNvPr>
                <p14:cNvContentPartPr/>
                <p14:nvPr/>
              </p14:nvContentPartPr>
              <p14:xfrm>
                <a:off x="6878546" y="3386720"/>
                <a:ext cx="34560" cy="98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309DA9C-CC53-45CC-AF63-E9F888A288E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69906" y="3377720"/>
                  <a:ext cx="52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2151BA-7F79-4722-AB44-01F996853383}"/>
                    </a:ext>
                  </a:extLst>
                </p14:cNvPr>
                <p14:cNvContentPartPr/>
                <p14:nvPr/>
              </p14:nvContentPartPr>
              <p14:xfrm>
                <a:off x="6473906" y="3388520"/>
                <a:ext cx="22680" cy="108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2151BA-7F79-4722-AB44-01F9968533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64906" y="3379520"/>
                  <a:ext cx="40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5FE4343-5709-4954-B00F-AF299EDF52BE}"/>
                    </a:ext>
                  </a:extLst>
                </p14:cNvPr>
                <p14:cNvContentPartPr/>
                <p14:nvPr/>
              </p14:nvContentPartPr>
              <p14:xfrm>
                <a:off x="7066466" y="3333800"/>
                <a:ext cx="68400" cy="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5FE4343-5709-4954-B00F-AF299EDF52B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57826" y="3325160"/>
                  <a:ext cx="8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75DA65E-9C94-45DC-A32F-4FB2686224BE}"/>
                    </a:ext>
                  </a:extLst>
                </p14:cNvPr>
                <p14:cNvContentPartPr/>
                <p14:nvPr/>
              </p14:nvContentPartPr>
              <p14:xfrm>
                <a:off x="7226666" y="3242000"/>
                <a:ext cx="73080" cy="1782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75DA65E-9C94-45DC-A32F-4FB2686224B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17666" y="3233000"/>
                  <a:ext cx="9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C93A74C-125A-4C9D-AF5C-8939933875B6}"/>
                    </a:ext>
                  </a:extLst>
                </p14:cNvPr>
                <p14:cNvContentPartPr/>
                <p14:nvPr/>
              </p14:nvContentPartPr>
              <p14:xfrm>
                <a:off x="7236386" y="3332000"/>
                <a:ext cx="101880" cy="31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C93A74C-125A-4C9D-AF5C-8939933875B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27386" y="3323360"/>
                  <a:ext cx="1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62EAA5-D307-4782-A38D-A13F9EA5A4E0}"/>
                    </a:ext>
                  </a:extLst>
                </p14:cNvPr>
                <p14:cNvContentPartPr/>
                <p14:nvPr/>
              </p14:nvContentPartPr>
              <p14:xfrm>
                <a:off x="7421426" y="3147320"/>
                <a:ext cx="94320" cy="336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62EAA5-D307-4782-A38D-A13F9EA5A4E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12426" y="3138680"/>
                  <a:ext cx="1119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CA85F75-84B6-4943-A1DE-F6A425392162}"/>
                    </a:ext>
                  </a:extLst>
                </p14:cNvPr>
                <p14:cNvContentPartPr/>
                <p14:nvPr/>
              </p14:nvContentPartPr>
              <p14:xfrm>
                <a:off x="7632746" y="3295280"/>
                <a:ext cx="15840" cy="3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CA85F75-84B6-4943-A1DE-F6A4253921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24106" y="3286280"/>
                  <a:ext cx="33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A232089-0849-4470-AA57-5CCEF247EC71}"/>
                    </a:ext>
                  </a:extLst>
                </p14:cNvPr>
                <p14:cNvContentPartPr/>
                <p14:nvPr/>
              </p14:nvContentPartPr>
              <p14:xfrm>
                <a:off x="7632746" y="3279440"/>
                <a:ext cx="19800" cy="28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A232089-0849-4470-AA57-5CCEF247EC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24106" y="3270440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8BB3970-4195-46F1-BBB1-50DD08DA394A}"/>
                    </a:ext>
                  </a:extLst>
                </p14:cNvPr>
                <p14:cNvContentPartPr/>
                <p14:nvPr/>
              </p14:nvContentPartPr>
              <p14:xfrm>
                <a:off x="7638146" y="3412280"/>
                <a:ext cx="15120" cy="30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8BB3970-4195-46F1-BBB1-50DD08DA39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29506" y="3403280"/>
                  <a:ext cx="32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AD56FA9-41CF-4DBF-A74A-4B8C041B4F58}"/>
                    </a:ext>
                  </a:extLst>
                </p14:cNvPr>
                <p14:cNvContentPartPr/>
                <p14:nvPr/>
              </p14:nvContentPartPr>
              <p14:xfrm>
                <a:off x="6197426" y="3542600"/>
                <a:ext cx="263880" cy="32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AD56FA9-41CF-4DBF-A74A-4B8C041B4F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88786" y="3533600"/>
                  <a:ext cx="281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0E6F35-F719-40F2-8ABB-25F8B626B7C7}"/>
                    </a:ext>
                  </a:extLst>
                </p14:cNvPr>
                <p14:cNvContentPartPr/>
                <p14:nvPr/>
              </p14:nvContentPartPr>
              <p14:xfrm>
                <a:off x="4604426" y="2756000"/>
                <a:ext cx="1725120" cy="391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0E6F35-F719-40F2-8ABB-25F8B626B7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95426" y="2747000"/>
                  <a:ext cx="1742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1448F08-3EE8-41EA-930E-A0BB244418F1}"/>
                    </a:ext>
                  </a:extLst>
                </p14:cNvPr>
                <p14:cNvContentPartPr/>
                <p14:nvPr/>
              </p14:nvContentPartPr>
              <p14:xfrm>
                <a:off x="4526666" y="2994680"/>
                <a:ext cx="237960" cy="173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1448F08-3EE8-41EA-930E-A0BB244418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18026" y="2985680"/>
                  <a:ext cx="25560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F2C68BB-3266-434E-976B-8B8057EA2EB7}"/>
              </a:ext>
            </a:extLst>
          </p:cNvPr>
          <p:cNvGrpSpPr/>
          <p:nvPr/>
        </p:nvGrpSpPr>
        <p:grpSpPr>
          <a:xfrm>
            <a:off x="3672746" y="4319120"/>
            <a:ext cx="1008360" cy="475560"/>
            <a:chOff x="3672746" y="4319120"/>
            <a:chExt cx="100836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A563FAC-7765-4E51-AE5A-E7862CBDA7FD}"/>
                    </a:ext>
                  </a:extLst>
                </p14:cNvPr>
                <p14:cNvContentPartPr/>
                <p14:nvPr/>
              </p14:nvContentPartPr>
              <p14:xfrm>
                <a:off x="3672746" y="4397960"/>
                <a:ext cx="150120" cy="152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A563FAC-7765-4E51-AE5A-E7862CBDA7F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63746" y="4388960"/>
                  <a:ext cx="167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B95A6F9-498B-4C36-85CE-E6B3AD29FE25}"/>
                    </a:ext>
                  </a:extLst>
                </p14:cNvPr>
                <p14:cNvContentPartPr/>
                <p14:nvPr/>
              </p14:nvContentPartPr>
              <p14:xfrm>
                <a:off x="3788666" y="4412720"/>
                <a:ext cx="321120" cy="131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B95A6F9-498B-4C36-85CE-E6B3AD29F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80026" y="4403720"/>
                  <a:ext cx="33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676B0E9-838D-456C-9584-8B9B4D0915CB}"/>
                    </a:ext>
                  </a:extLst>
                </p14:cNvPr>
                <p14:cNvContentPartPr/>
                <p14:nvPr/>
              </p14:nvContentPartPr>
              <p14:xfrm>
                <a:off x="4121306" y="4445480"/>
                <a:ext cx="97560" cy="349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676B0E9-838D-456C-9584-8B9B4D0915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12306" y="4436480"/>
                  <a:ext cx="1152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6B937CA-E388-454F-BC49-42C79AAE843F}"/>
                    </a:ext>
                  </a:extLst>
                </p14:cNvPr>
                <p14:cNvContentPartPr/>
                <p14:nvPr/>
              </p14:nvContentPartPr>
              <p14:xfrm>
                <a:off x="4316066" y="4403000"/>
                <a:ext cx="93960" cy="191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6B937CA-E388-454F-BC49-42C79AAE843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07426" y="4394000"/>
                  <a:ext cx="111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F0D1664-339D-4876-A9DB-CAFCE400F578}"/>
                    </a:ext>
                  </a:extLst>
                </p14:cNvPr>
                <p14:cNvContentPartPr/>
                <p14:nvPr/>
              </p14:nvContentPartPr>
              <p14:xfrm>
                <a:off x="4592906" y="4319120"/>
                <a:ext cx="88200" cy="387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F0D1664-339D-4876-A9DB-CAFCE400F5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83906" y="4310480"/>
                  <a:ext cx="10584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93D3022-28D3-42C0-91F9-402336C5DD17}"/>
                  </a:ext>
                </a:extLst>
              </p14:cNvPr>
              <p14:cNvContentPartPr/>
              <p14:nvPr/>
            </p14:nvContentPartPr>
            <p14:xfrm>
              <a:off x="5343866" y="4378520"/>
              <a:ext cx="90360" cy="4366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93D3022-28D3-42C0-91F9-402336C5DD1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334866" y="4369520"/>
                <a:ext cx="10800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E2990-A8ED-4A59-B2A6-705BABCF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64183-AB7D-4B7E-B101-A94E65AA36CB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0A2112-B7F0-43A6-8C8A-F5CC707D0380}"/>
              </a:ext>
            </a:extLst>
          </p:cNvPr>
          <p:cNvGrpSpPr/>
          <p:nvPr/>
        </p:nvGrpSpPr>
        <p:grpSpPr>
          <a:xfrm>
            <a:off x="246626" y="165080"/>
            <a:ext cx="565200" cy="441360"/>
            <a:chOff x="246626" y="165080"/>
            <a:chExt cx="56520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5302D3D-200E-452D-B823-E39F7AB3253E}"/>
                    </a:ext>
                  </a:extLst>
                </p14:cNvPr>
                <p14:cNvContentPartPr/>
                <p14:nvPr/>
              </p14:nvContentPartPr>
              <p14:xfrm>
                <a:off x="246626" y="189200"/>
                <a:ext cx="108360" cy="28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5302D3D-200E-452D-B823-E39F7AB325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986" y="180200"/>
                  <a:ext cx="126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6CDE1A-7697-420D-9DAE-C51A5D28CDC0}"/>
                    </a:ext>
                  </a:extLst>
                </p14:cNvPr>
                <p14:cNvContentPartPr/>
                <p14:nvPr/>
              </p14:nvContentPartPr>
              <p14:xfrm>
                <a:off x="413666" y="315200"/>
                <a:ext cx="127080" cy="14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6CDE1A-7697-420D-9DAE-C51A5D28CD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026" y="306560"/>
                  <a:ext cx="144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CBB4EF-3DF4-4C30-9331-181907F8876D}"/>
                    </a:ext>
                  </a:extLst>
                </p14:cNvPr>
                <p14:cNvContentPartPr/>
                <p14:nvPr/>
              </p14:nvContentPartPr>
              <p14:xfrm>
                <a:off x="650906" y="165080"/>
                <a:ext cx="160920" cy="44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CBB4EF-3DF4-4C30-9331-181907F887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266" y="156080"/>
                  <a:ext cx="178560" cy="4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F68F54-B7C8-4755-B39F-6EAD8D9D49CD}"/>
              </a:ext>
            </a:extLst>
          </p:cNvPr>
          <p:cNvGrpSpPr/>
          <p:nvPr/>
        </p:nvGrpSpPr>
        <p:grpSpPr>
          <a:xfrm>
            <a:off x="1515266" y="232760"/>
            <a:ext cx="1359720" cy="390240"/>
            <a:chOff x="1515266" y="232760"/>
            <a:chExt cx="135972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D9EE52-7F79-4FB6-B41B-76EEF470BCDF}"/>
                    </a:ext>
                  </a:extLst>
                </p14:cNvPr>
                <p14:cNvContentPartPr/>
                <p14:nvPr/>
              </p14:nvContentPartPr>
              <p14:xfrm>
                <a:off x="1515266" y="232760"/>
                <a:ext cx="117720" cy="390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D9EE52-7F79-4FB6-B41B-76EEF470BC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6266" y="224120"/>
                  <a:ext cx="135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7B85F8-991B-47A5-BE37-1AE10B72312E}"/>
                    </a:ext>
                  </a:extLst>
                </p14:cNvPr>
                <p14:cNvContentPartPr/>
                <p14:nvPr/>
              </p14:nvContentPartPr>
              <p14:xfrm>
                <a:off x="1672586" y="399080"/>
                <a:ext cx="122400" cy="76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7B85F8-991B-47A5-BE37-1AE10B7231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3586" y="390440"/>
                  <a:ext cx="140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26A70C-FC30-467B-A2F5-939A835F6327}"/>
                    </a:ext>
                  </a:extLst>
                </p14:cNvPr>
                <p14:cNvContentPartPr/>
                <p14:nvPr/>
              </p14:nvContentPartPr>
              <p14:xfrm>
                <a:off x="1830266" y="403760"/>
                <a:ext cx="108720" cy="56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26A70C-FC30-467B-A2F5-939A835F63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1626" y="395120"/>
                  <a:ext cx="1263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700233-F50F-4D8C-AC25-7EDA0FEC0CC3}"/>
                    </a:ext>
                  </a:extLst>
                </p14:cNvPr>
                <p14:cNvContentPartPr/>
                <p14:nvPr/>
              </p14:nvContentPartPr>
              <p14:xfrm>
                <a:off x="2004146" y="387920"/>
                <a:ext cx="42120" cy="806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700233-F50F-4D8C-AC25-7EDA0FEC0C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95506" y="378920"/>
                  <a:ext cx="59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EC6ADC-8D8F-4D95-8143-4EFAB2652CCD}"/>
                    </a:ext>
                  </a:extLst>
                </p14:cNvPr>
                <p14:cNvContentPartPr/>
                <p14:nvPr/>
              </p14:nvContentPartPr>
              <p14:xfrm>
                <a:off x="2138426" y="458120"/>
                <a:ext cx="57240" cy="1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EC6ADC-8D8F-4D95-8143-4EFAB2652C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9786" y="449120"/>
                  <a:ext cx="74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3B9AE0-F883-45CE-A966-C30B296FC9E0}"/>
                    </a:ext>
                  </a:extLst>
                </p14:cNvPr>
                <p14:cNvContentPartPr/>
                <p14:nvPr/>
              </p14:nvContentPartPr>
              <p14:xfrm>
                <a:off x="2310146" y="343280"/>
                <a:ext cx="73800" cy="9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3B9AE0-F883-45CE-A966-C30B296FC9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1146" y="334640"/>
                  <a:ext cx="91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EFA1EE-9667-42C8-874D-E7FCCC0B1BE7}"/>
                    </a:ext>
                  </a:extLst>
                </p14:cNvPr>
                <p14:cNvContentPartPr/>
                <p14:nvPr/>
              </p14:nvContentPartPr>
              <p14:xfrm>
                <a:off x="2422466" y="363440"/>
                <a:ext cx="236880" cy="7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EFA1EE-9667-42C8-874D-E7FCCC0B1B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13466" y="354800"/>
                  <a:ext cx="254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C0C4D5D-E3D8-4174-BF6A-B8FC92EABF7E}"/>
                    </a:ext>
                  </a:extLst>
                </p14:cNvPr>
                <p14:cNvContentPartPr/>
                <p14:nvPr/>
              </p14:nvContentPartPr>
              <p14:xfrm>
                <a:off x="2700026" y="328520"/>
                <a:ext cx="174960" cy="10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C0C4D5D-E3D8-4174-BF6A-B8FC92EABF7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1026" y="319520"/>
                  <a:ext cx="1926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71BF7E-DE86-4376-A24C-3235B0936FF3}"/>
              </a:ext>
            </a:extLst>
          </p:cNvPr>
          <p:cNvGrpSpPr/>
          <p:nvPr/>
        </p:nvGrpSpPr>
        <p:grpSpPr>
          <a:xfrm>
            <a:off x="3123386" y="159320"/>
            <a:ext cx="698400" cy="432360"/>
            <a:chOff x="3123386" y="159320"/>
            <a:chExt cx="69840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DFC0A8-CA75-4017-AE31-236D97CA45FF}"/>
                    </a:ext>
                  </a:extLst>
                </p14:cNvPr>
                <p14:cNvContentPartPr/>
                <p14:nvPr/>
              </p14:nvContentPartPr>
              <p14:xfrm>
                <a:off x="3123386" y="159320"/>
                <a:ext cx="65520" cy="432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DFC0A8-CA75-4017-AE31-236D97CA45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4386" y="150680"/>
                  <a:ext cx="831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A69CB00-38BD-47F6-973A-13E50CDC1F18}"/>
                    </a:ext>
                  </a:extLst>
                </p14:cNvPr>
                <p14:cNvContentPartPr/>
                <p14:nvPr/>
              </p14:nvContentPartPr>
              <p14:xfrm>
                <a:off x="3330386" y="427880"/>
                <a:ext cx="344880" cy="1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A69CB00-38BD-47F6-973A-13E50CDC1F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1386" y="419240"/>
                  <a:ext cx="362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FF3982-3B6A-4A1A-9B4D-A55EDBC8D28F}"/>
                    </a:ext>
                  </a:extLst>
                </p14:cNvPr>
                <p14:cNvContentPartPr/>
                <p14:nvPr/>
              </p14:nvContentPartPr>
              <p14:xfrm>
                <a:off x="3792986" y="449120"/>
                <a:ext cx="28800" cy="142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FF3982-3B6A-4A1A-9B4D-A55EDBC8D2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4346" y="440480"/>
                  <a:ext cx="4644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570BEB-6AD2-4815-A0E4-EF544416C558}"/>
              </a:ext>
            </a:extLst>
          </p:cNvPr>
          <p:cNvGrpSpPr/>
          <p:nvPr/>
        </p:nvGrpSpPr>
        <p:grpSpPr>
          <a:xfrm>
            <a:off x="4012946" y="423560"/>
            <a:ext cx="449640" cy="140040"/>
            <a:chOff x="4012946" y="423560"/>
            <a:chExt cx="44964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8F2B0C-B9BE-4473-88F1-6A91874B9DDA}"/>
                    </a:ext>
                  </a:extLst>
                </p14:cNvPr>
                <p14:cNvContentPartPr/>
                <p14:nvPr/>
              </p14:nvContentPartPr>
              <p14:xfrm>
                <a:off x="4012946" y="423560"/>
                <a:ext cx="306360" cy="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8F2B0C-B9BE-4473-88F1-6A91874B9D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03946" y="414920"/>
                  <a:ext cx="324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E894E7-423B-4362-B57B-186312163379}"/>
                    </a:ext>
                  </a:extLst>
                </p14:cNvPr>
                <p14:cNvContentPartPr/>
                <p14:nvPr/>
              </p14:nvContentPartPr>
              <p14:xfrm>
                <a:off x="4452506" y="456320"/>
                <a:ext cx="10080" cy="107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E894E7-423B-4362-B57B-1863121633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3866" y="447320"/>
                  <a:ext cx="2772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549790E-CC00-4847-9910-537CE9391C6B}"/>
                  </a:ext>
                </a:extLst>
              </p14:cNvPr>
              <p14:cNvContentPartPr/>
              <p14:nvPr/>
            </p14:nvContentPartPr>
            <p14:xfrm>
              <a:off x="5542226" y="213320"/>
              <a:ext cx="72000" cy="3999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549790E-CC00-4847-9910-537CE9391C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33226" y="204320"/>
                <a:ext cx="896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20F142-5931-4828-BAB8-8638E9E4AA33}"/>
                  </a:ext>
                </a:extLst>
              </p14:cNvPr>
              <p14:cNvContentPartPr/>
              <p14:nvPr/>
            </p14:nvContentPartPr>
            <p14:xfrm>
              <a:off x="974546" y="1174160"/>
              <a:ext cx="672480" cy="32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20F142-5931-4828-BAB8-8638E9E4AA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5546" y="1165160"/>
                <a:ext cx="69012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8CF6F5E-814C-4431-833E-7F6250DEE1F5}"/>
              </a:ext>
            </a:extLst>
          </p:cNvPr>
          <p:cNvGrpSpPr/>
          <p:nvPr/>
        </p:nvGrpSpPr>
        <p:grpSpPr>
          <a:xfrm>
            <a:off x="296666" y="763400"/>
            <a:ext cx="1425240" cy="286920"/>
            <a:chOff x="296666" y="763400"/>
            <a:chExt cx="14252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4C17DFE-8C03-449D-BDBA-9F40F5A06986}"/>
                    </a:ext>
                  </a:extLst>
                </p14:cNvPr>
                <p14:cNvContentPartPr/>
                <p14:nvPr/>
              </p14:nvContentPartPr>
              <p14:xfrm>
                <a:off x="945746" y="796160"/>
                <a:ext cx="636480" cy="43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4C17DFE-8C03-449D-BDBA-9F40F5A069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6746" y="787160"/>
                  <a:ext cx="654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949109-CDAF-4173-A930-169589616E79}"/>
                    </a:ext>
                  </a:extLst>
                </p14:cNvPr>
                <p14:cNvContentPartPr/>
                <p14:nvPr/>
              </p14:nvContentPartPr>
              <p14:xfrm>
                <a:off x="993986" y="945920"/>
                <a:ext cx="727920" cy="78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949109-CDAF-4173-A930-169589616E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4986" y="937280"/>
                  <a:ext cx="745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5B69A8-58B5-4200-8539-2712AF71A515}"/>
                    </a:ext>
                  </a:extLst>
                </p14:cNvPr>
                <p14:cNvContentPartPr/>
                <p14:nvPr/>
              </p14:nvContentPartPr>
              <p14:xfrm>
                <a:off x="296666" y="763400"/>
                <a:ext cx="550800" cy="110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5B69A8-58B5-4200-8539-2712AF71A5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8026" y="754400"/>
                  <a:ext cx="568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CA8D21B-1F11-4C06-9A4F-C96FC89CB122}"/>
                    </a:ext>
                  </a:extLst>
                </p14:cNvPr>
                <p14:cNvContentPartPr/>
                <p14:nvPr/>
              </p14:nvContentPartPr>
              <p14:xfrm>
                <a:off x="334466" y="923960"/>
                <a:ext cx="470520" cy="126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CA8D21B-1F11-4C06-9A4F-C96FC89CB1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5466" y="914960"/>
                  <a:ext cx="4881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F1E349-D2BE-4A49-BFCB-F074FCB62288}"/>
              </a:ext>
            </a:extLst>
          </p:cNvPr>
          <p:cNvGrpSpPr/>
          <p:nvPr/>
        </p:nvGrpSpPr>
        <p:grpSpPr>
          <a:xfrm>
            <a:off x="990026" y="1364600"/>
            <a:ext cx="758520" cy="284760"/>
            <a:chOff x="990026" y="1364600"/>
            <a:chExt cx="75852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0048E4-D115-4951-B2F2-AAAF471BF63D}"/>
                    </a:ext>
                  </a:extLst>
                </p14:cNvPr>
                <p14:cNvContentPartPr/>
                <p14:nvPr/>
              </p14:nvContentPartPr>
              <p14:xfrm>
                <a:off x="990026" y="1454240"/>
                <a:ext cx="42480" cy="146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0048E4-D115-4951-B2F2-AAAF471BF63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1026" y="1445600"/>
                  <a:ext cx="60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46D587-7F45-442E-AE20-D78ADD90FEF2}"/>
                    </a:ext>
                  </a:extLst>
                </p14:cNvPr>
                <p14:cNvContentPartPr/>
                <p14:nvPr/>
              </p14:nvContentPartPr>
              <p14:xfrm>
                <a:off x="1090826" y="1484120"/>
                <a:ext cx="136800" cy="123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46D587-7F45-442E-AE20-D78ADD90FE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1826" y="1475480"/>
                  <a:ext cx="154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5737F3-565E-4EEB-A015-B87DB24741EF}"/>
                    </a:ext>
                  </a:extLst>
                </p14:cNvPr>
                <p14:cNvContentPartPr/>
                <p14:nvPr/>
              </p14:nvContentPartPr>
              <p14:xfrm>
                <a:off x="1290266" y="1364600"/>
                <a:ext cx="215280" cy="225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5737F3-565E-4EEB-A015-B87DB24741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81626" y="1355960"/>
                  <a:ext cx="232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FF89205-7C14-4F5A-AC41-B9C2469636F5}"/>
                    </a:ext>
                  </a:extLst>
                </p14:cNvPr>
                <p14:cNvContentPartPr/>
                <p14:nvPr/>
              </p14:nvContentPartPr>
              <p14:xfrm>
                <a:off x="1521386" y="1502840"/>
                <a:ext cx="113760" cy="94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FF89205-7C14-4F5A-AC41-B9C2469636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12386" y="1494200"/>
                  <a:ext cx="131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6D3CFAE-89EB-43DA-9574-A2D945F4E803}"/>
                    </a:ext>
                  </a:extLst>
                </p14:cNvPr>
                <p14:cNvContentPartPr/>
                <p14:nvPr/>
              </p14:nvContentPartPr>
              <p14:xfrm>
                <a:off x="1668986" y="1527680"/>
                <a:ext cx="79560" cy="121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6D3CFAE-89EB-43DA-9574-A2D945F4E8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59986" y="1518680"/>
                  <a:ext cx="9720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669F42-0D40-422E-9BC0-9EE72E427282}"/>
                  </a:ext>
                </a:extLst>
              </p14:cNvPr>
              <p14:cNvContentPartPr/>
              <p14:nvPr/>
            </p14:nvContentPartPr>
            <p14:xfrm>
              <a:off x="322586" y="2060840"/>
              <a:ext cx="1119240" cy="288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669F42-0D40-422E-9BC0-9EE72E4272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3586" y="2052200"/>
                <a:ext cx="113688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D2B72A2-A76E-49CE-94CF-4332A6AD94F2}"/>
              </a:ext>
            </a:extLst>
          </p:cNvPr>
          <p:cNvGrpSpPr/>
          <p:nvPr/>
        </p:nvGrpSpPr>
        <p:grpSpPr>
          <a:xfrm>
            <a:off x="4739066" y="381080"/>
            <a:ext cx="631080" cy="93600"/>
            <a:chOff x="4739066" y="381080"/>
            <a:chExt cx="63108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A2C92E-5AA5-4F71-8592-3E1E655A4D7C}"/>
                    </a:ext>
                  </a:extLst>
                </p14:cNvPr>
                <p14:cNvContentPartPr/>
                <p14:nvPr/>
              </p14:nvContentPartPr>
              <p14:xfrm>
                <a:off x="4739066" y="401600"/>
                <a:ext cx="127080" cy="13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A2C92E-5AA5-4F71-8592-3E1E655A4D7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30426" y="392960"/>
                  <a:ext cx="144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56DA0D-6C3A-456A-A4D0-1BB4646D19F2}"/>
                    </a:ext>
                  </a:extLst>
                </p14:cNvPr>
                <p14:cNvContentPartPr/>
                <p14:nvPr/>
              </p14:nvContentPartPr>
              <p14:xfrm>
                <a:off x="5137946" y="381080"/>
                <a:ext cx="232200" cy="24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56DA0D-6C3A-456A-A4D0-1BB4646D19F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8946" y="372080"/>
                  <a:ext cx="249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B21E4B-DA66-40C4-A457-BFD60E7D4E85}"/>
                    </a:ext>
                  </a:extLst>
                </p14:cNvPr>
                <p14:cNvContentPartPr/>
                <p14:nvPr/>
              </p14:nvContentPartPr>
              <p14:xfrm>
                <a:off x="4974506" y="389000"/>
                <a:ext cx="26280" cy="85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B21E4B-DA66-40C4-A457-BFD60E7D4E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5506" y="380360"/>
                  <a:ext cx="439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CD7F99-9637-446A-A12C-7530C39C758E}"/>
              </a:ext>
            </a:extLst>
          </p:cNvPr>
          <p:cNvGrpSpPr/>
          <p:nvPr/>
        </p:nvGrpSpPr>
        <p:grpSpPr>
          <a:xfrm>
            <a:off x="5230466" y="509960"/>
            <a:ext cx="794520" cy="488160"/>
            <a:chOff x="5230466" y="509960"/>
            <a:chExt cx="79452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4CA738-0325-4153-86B8-9E6751568944}"/>
                    </a:ext>
                  </a:extLst>
                </p14:cNvPr>
                <p14:cNvContentPartPr/>
                <p14:nvPr/>
              </p14:nvContentPartPr>
              <p14:xfrm>
                <a:off x="5230466" y="509960"/>
                <a:ext cx="248760" cy="16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4CA738-0325-4153-86B8-9E67515689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21466" y="501320"/>
                  <a:ext cx="266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DF62BD-6AA8-48C1-8EDC-5BFA71846571}"/>
                    </a:ext>
                  </a:extLst>
                </p14:cNvPr>
                <p14:cNvContentPartPr/>
                <p14:nvPr/>
              </p14:nvContentPartPr>
              <p14:xfrm>
                <a:off x="5403266" y="576920"/>
                <a:ext cx="576360" cy="308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DF62BD-6AA8-48C1-8EDC-5BFA718465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4266" y="568280"/>
                  <a:ext cx="594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1E2E37-3555-4BB3-9799-CBEE0E2739C5}"/>
                    </a:ext>
                  </a:extLst>
                </p14:cNvPr>
                <p14:cNvContentPartPr/>
                <p14:nvPr/>
              </p14:nvContentPartPr>
              <p14:xfrm>
                <a:off x="5919146" y="794720"/>
                <a:ext cx="105840" cy="20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1E2E37-3555-4BB3-9799-CBEE0E2739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10506" y="786080"/>
                  <a:ext cx="1234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8696F0A-622B-4E54-8070-F405389354BC}"/>
              </a:ext>
            </a:extLst>
          </p:cNvPr>
          <p:cNvGrpSpPr/>
          <p:nvPr/>
        </p:nvGrpSpPr>
        <p:grpSpPr>
          <a:xfrm>
            <a:off x="6294986" y="664400"/>
            <a:ext cx="1096920" cy="381600"/>
            <a:chOff x="6294986" y="664400"/>
            <a:chExt cx="109692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E8C5C5-6499-4509-9517-7BD95A0C64FD}"/>
                    </a:ext>
                  </a:extLst>
                </p14:cNvPr>
                <p14:cNvContentPartPr/>
                <p14:nvPr/>
              </p14:nvContentPartPr>
              <p14:xfrm>
                <a:off x="6294986" y="664400"/>
                <a:ext cx="153360" cy="267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E8C5C5-6499-4509-9517-7BD95A0C64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85986" y="655760"/>
                  <a:ext cx="171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13DC0A-3EB3-4915-943F-9447C3673A47}"/>
                    </a:ext>
                  </a:extLst>
                </p14:cNvPr>
                <p14:cNvContentPartPr/>
                <p14:nvPr/>
              </p14:nvContentPartPr>
              <p14:xfrm>
                <a:off x="6470306" y="816680"/>
                <a:ext cx="103320" cy="120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13DC0A-3EB3-4915-943F-9447C3673A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61306" y="807680"/>
                  <a:ext cx="120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FF02BB-EAA9-41D1-BF64-E1A566D5B3DF}"/>
                    </a:ext>
                  </a:extLst>
                </p14:cNvPr>
                <p14:cNvContentPartPr/>
                <p14:nvPr/>
              </p14:nvContentPartPr>
              <p14:xfrm>
                <a:off x="6625466" y="728840"/>
                <a:ext cx="269640" cy="317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FF02BB-EAA9-41D1-BF64-E1A566D5B3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6466" y="720200"/>
                  <a:ext cx="287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DC00739-56A7-46AF-8FB4-C6F7B8E5F8F3}"/>
                    </a:ext>
                  </a:extLst>
                </p14:cNvPr>
                <p14:cNvContentPartPr/>
                <p14:nvPr/>
              </p14:nvContentPartPr>
              <p14:xfrm>
                <a:off x="6959906" y="875000"/>
                <a:ext cx="99720" cy="91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DC00739-56A7-46AF-8FB4-C6F7B8E5F8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51266" y="866360"/>
                  <a:ext cx="117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1A64682-C137-48FA-BBAE-311DB2FD7F62}"/>
                    </a:ext>
                  </a:extLst>
                </p14:cNvPr>
                <p14:cNvContentPartPr/>
                <p14:nvPr/>
              </p14:nvContentPartPr>
              <p14:xfrm>
                <a:off x="7130546" y="793640"/>
                <a:ext cx="40680" cy="83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1A64682-C137-48FA-BBAE-311DB2FD7F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21906" y="785000"/>
                  <a:ext cx="58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7AE9143-57AD-458F-A5BF-02D19CAAC85C}"/>
                    </a:ext>
                  </a:extLst>
                </p14:cNvPr>
                <p14:cNvContentPartPr/>
                <p14:nvPr/>
              </p14:nvContentPartPr>
              <p14:xfrm>
                <a:off x="7111106" y="728480"/>
                <a:ext cx="280800" cy="304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7AE9143-57AD-458F-A5BF-02D19CAAC85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02106" y="719480"/>
                  <a:ext cx="2984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2607B24-3695-4630-B66C-DADD13F86377}"/>
              </a:ext>
            </a:extLst>
          </p:cNvPr>
          <p:cNvGrpSpPr/>
          <p:nvPr/>
        </p:nvGrpSpPr>
        <p:grpSpPr>
          <a:xfrm>
            <a:off x="7678466" y="802640"/>
            <a:ext cx="793800" cy="303120"/>
            <a:chOff x="7678466" y="802640"/>
            <a:chExt cx="79380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C9CF274-7E1F-44A3-8A6F-E19359A2C87A}"/>
                    </a:ext>
                  </a:extLst>
                </p14:cNvPr>
                <p14:cNvContentPartPr/>
                <p14:nvPr/>
              </p14:nvContentPartPr>
              <p14:xfrm>
                <a:off x="7678466" y="886160"/>
                <a:ext cx="123840" cy="138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C9CF274-7E1F-44A3-8A6F-E19359A2C87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69466" y="877160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9DA839-90F8-423D-B78F-4706F48C57B0}"/>
                    </a:ext>
                  </a:extLst>
                </p14:cNvPr>
                <p14:cNvContentPartPr/>
                <p14:nvPr/>
              </p14:nvContentPartPr>
              <p14:xfrm>
                <a:off x="7828226" y="934040"/>
                <a:ext cx="135360" cy="106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9DA839-90F8-423D-B78F-4706F48C57B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19586" y="925040"/>
                  <a:ext cx="153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98FA477-C5FD-4F79-9A03-869A55DBF29C}"/>
                    </a:ext>
                  </a:extLst>
                </p14:cNvPr>
                <p14:cNvContentPartPr/>
                <p14:nvPr/>
              </p14:nvContentPartPr>
              <p14:xfrm>
                <a:off x="7992746" y="802640"/>
                <a:ext cx="227880" cy="241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98FA477-C5FD-4F79-9A03-869A55DBF2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83746" y="793640"/>
                  <a:ext cx="2455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AE7CFB-3180-439D-AD27-FEADB6AF00CD}"/>
                    </a:ext>
                  </a:extLst>
                </p14:cNvPr>
                <p14:cNvContentPartPr/>
                <p14:nvPr/>
              </p14:nvContentPartPr>
              <p14:xfrm>
                <a:off x="8260586" y="961400"/>
                <a:ext cx="76320" cy="97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AE7CFB-3180-439D-AD27-FEADB6AF00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51586" y="952760"/>
                  <a:ext cx="93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26CC808-C235-48AE-AFBB-9E442EBF1AD7}"/>
                    </a:ext>
                  </a:extLst>
                </p14:cNvPr>
                <p14:cNvContentPartPr/>
                <p14:nvPr/>
              </p14:nvContentPartPr>
              <p14:xfrm>
                <a:off x="8407106" y="967520"/>
                <a:ext cx="65160" cy="138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26CC808-C235-48AE-AFBB-9E442EBF1A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98466" y="958880"/>
                  <a:ext cx="828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4A336FD-1E45-4368-A1E9-196190230EDC}"/>
              </a:ext>
            </a:extLst>
          </p:cNvPr>
          <p:cNvGrpSpPr/>
          <p:nvPr/>
        </p:nvGrpSpPr>
        <p:grpSpPr>
          <a:xfrm>
            <a:off x="2162906" y="1429760"/>
            <a:ext cx="2592000" cy="409320"/>
            <a:chOff x="2162906" y="1429760"/>
            <a:chExt cx="259200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15B645-7BC4-4152-B8B0-1B9D96569209}"/>
                    </a:ext>
                  </a:extLst>
                </p14:cNvPr>
                <p14:cNvContentPartPr/>
                <p14:nvPr/>
              </p14:nvContentPartPr>
              <p14:xfrm>
                <a:off x="2162906" y="1512560"/>
                <a:ext cx="13104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15B645-7BC4-4152-B8B0-1B9D965692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53906" y="1503920"/>
                  <a:ext cx="148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797FD8B-3DAA-4107-BAF6-228DE15395B3}"/>
                    </a:ext>
                  </a:extLst>
                </p14:cNvPr>
                <p14:cNvContentPartPr/>
                <p14:nvPr/>
              </p14:nvContentPartPr>
              <p14:xfrm>
                <a:off x="2340386" y="1550000"/>
                <a:ext cx="113400" cy="93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797FD8B-3DAA-4107-BAF6-228DE15395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1746" y="1541360"/>
                  <a:ext cx="131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F36E02-1DC4-4683-BF1F-74E19DB88B43}"/>
                    </a:ext>
                  </a:extLst>
                </p14:cNvPr>
                <p14:cNvContentPartPr/>
                <p14:nvPr/>
              </p14:nvContentPartPr>
              <p14:xfrm>
                <a:off x="2489786" y="1536320"/>
                <a:ext cx="65160" cy="111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F36E02-1DC4-4683-BF1F-74E19DB88B4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81146" y="1527320"/>
                  <a:ext cx="82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B968EC-1AB8-438E-B3D3-C71302D267EF}"/>
                    </a:ext>
                  </a:extLst>
                </p14:cNvPr>
                <p14:cNvContentPartPr/>
                <p14:nvPr/>
              </p14:nvContentPartPr>
              <p14:xfrm>
                <a:off x="2649986" y="1443080"/>
                <a:ext cx="61560" cy="129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B968EC-1AB8-438E-B3D3-C71302D26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40986" y="1434440"/>
                  <a:ext cx="7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F10604-3658-4A7F-B963-10D24D1652FF}"/>
                    </a:ext>
                  </a:extLst>
                </p14:cNvPr>
                <p14:cNvContentPartPr/>
                <p14:nvPr/>
              </p14:nvContentPartPr>
              <p14:xfrm>
                <a:off x="2797946" y="1601480"/>
                <a:ext cx="19080" cy="10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F10604-3658-4A7F-B963-10D24D1652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89306" y="1592480"/>
                  <a:ext cx="36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D119623-AEA0-4F0B-B6CA-78DB6492F36D}"/>
                    </a:ext>
                  </a:extLst>
                </p14:cNvPr>
                <p14:cNvContentPartPr/>
                <p14:nvPr/>
              </p14:nvContentPartPr>
              <p14:xfrm>
                <a:off x="3129146" y="1478000"/>
                <a:ext cx="99720" cy="10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D119623-AEA0-4F0B-B6CA-78DB6492F3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20506" y="1469360"/>
                  <a:ext cx="117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F59ACD-06A6-466B-B0DB-338043F6B981}"/>
                    </a:ext>
                  </a:extLst>
                </p14:cNvPr>
                <p14:cNvContentPartPr/>
                <p14:nvPr/>
              </p14:nvContentPartPr>
              <p14:xfrm>
                <a:off x="3256946" y="1512920"/>
                <a:ext cx="79200" cy="96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F59ACD-06A6-466B-B0DB-338043F6B9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47946" y="1504280"/>
                  <a:ext cx="96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AF8979-C9C2-43AE-B6E0-A29F8D024B39}"/>
                    </a:ext>
                  </a:extLst>
                </p14:cNvPr>
                <p14:cNvContentPartPr/>
                <p14:nvPr/>
              </p14:nvContentPartPr>
              <p14:xfrm>
                <a:off x="3396266" y="1506080"/>
                <a:ext cx="141480" cy="10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AF8979-C9C2-43AE-B6E0-A29F8D024B3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87626" y="1497440"/>
                  <a:ext cx="159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CA2BBD-E47B-4721-8035-F30F9B236C30}"/>
                    </a:ext>
                  </a:extLst>
                </p14:cNvPr>
                <p14:cNvContentPartPr/>
                <p14:nvPr/>
              </p14:nvContentPartPr>
              <p14:xfrm>
                <a:off x="3650426" y="1458200"/>
                <a:ext cx="108720" cy="153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CA2BBD-E47B-4721-8035-F30F9B236C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1426" y="1449560"/>
                  <a:ext cx="126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DE9444-A692-4BCA-9994-4710EFF57F1C}"/>
                    </a:ext>
                  </a:extLst>
                </p14:cNvPr>
                <p14:cNvContentPartPr/>
                <p14:nvPr/>
              </p14:nvContentPartPr>
              <p14:xfrm>
                <a:off x="3865346" y="1617680"/>
                <a:ext cx="14400" cy="12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DE9444-A692-4BCA-9994-4710EFF57F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56706" y="1608680"/>
                  <a:ext cx="32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C5161E-0D46-4087-9F65-35D17CF03B60}"/>
                    </a:ext>
                  </a:extLst>
                </p14:cNvPr>
                <p14:cNvContentPartPr/>
                <p14:nvPr/>
              </p14:nvContentPartPr>
              <p14:xfrm>
                <a:off x="4167386" y="1520480"/>
                <a:ext cx="84600" cy="8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C5161E-0D46-4087-9F65-35D17CF03B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58386" y="1511840"/>
                  <a:ext cx="102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2C19B9-33CF-4C03-9EAD-478A3ECC6EAE}"/>
                    </a:ext>
                  </a:extLst>
                </p14:cNvPr>
                <p14:cNvContentPartPr/>
                <p14:nvPr/>
              </p14:nvContentPartPr>
              <p14:xfrm>
                <a:off x="4264586" y="1513640"/>
                <a:ext cx="248040" cy="99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2C19B9-33CF-4C03-9EAD-478A3ECC6E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55946" y="1505000"/>
                  <a:ext cx="265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C4E9C7-D77B-43FA-A396-DD9386FAA7B5}"/>
                    </a:ext>
                  </a:extLst>
                </p14:cNvPr>
                <p14:cNvContentPartPr/>
                <p14:nvPr/>
              </p14:nvContentPartPr>
              <p14:xfrm>
                <a:off x="4653746" y="1429760"/>
                <a:ext cx="101160" cy="214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C4E9C7-D77B-43FA-A396-DD9386FAA7B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44746" y="1420760"/>
                  <a:ext cx="118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036E9D-E2B7-4DD0-948E-78B034533E2F}"/>
                    </a:ext>
                  </a:extLst>
                </p14:cNvPr>
                <p14:cNvContentPartPr/>
                <p14:nvPr/>
              </p14:nvContentPartPr>
              <p14:xfrm>
                <a:off x="2387546" y="1768520"/>
                <a:ext cx="2015280" cy="70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036E9D-E2B7-4DD0-948E-78B034533E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78906" y="1759880"/>
                  <a:ext cx="20329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4517AF8-4A5D-41BE-A9DC-9719A824C5EB}"/>
              </a:ext>
            </a:extLst>
          </p:cNvPr>
          <p:cNvGrpSpPr/>
          <p:nvPr/>
        </p:nvGrpSpPr>
        <p:grpSpPr>
          <a:xfrm>
            <a:off x="829106" y="2553680"/>
            <a:ext cx="1819080" cy="302760"/>
            <a:chOff x="829106" y="2553680"/>
            <a:chExt cx="181908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FD5DD0-1B57-45A5-96E9-35BA719AF9FB}"/>
                    </a:ext>
                  </a:extLst>
                </p14:cNvPr>
                <p14:cNvContentPartPr/>
                <p14:nvPr/>
              </p14:nvContentPartPr>
              <p14:xfrm>
                <a:off x="829106" y="2604440"/>
                <a:ext cx="134640" cy="145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FD5DD0-1B57-45A5-96E9-35BA719AF9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0106" y="2595800"/>
                  <a:ext cx="152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DBD5788-C557-4398-9838-80993B160335}"/>
                    </a:ext>
                  </a:extLst>
                </p14:cNvPr>
                <p14:cNvContentPartPr/>
                <p14:nvPr/>
              </p14:nvContentPartPr>
              <p14:xfrm>
                <a:off x="1026386" y="2679680"/>
                <a:ext cx="101520" cy="9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DBD5788-C557-4398-9838-80993B1603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746" y="2670680"/>
                  <a:ext cx="119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3BCBDC8-B48D-4E58-A6EC-41E8D95D8374}"/>
                    </a:ext>
                  </a:extLst>
                </p14:cNvPr>
                <p14:cNvContentPartPr/>
                <p14:nvPr/>
              </p14:nvContentPartPr>
              <p14:xfrm>
                <a:off x="1153826" y="2651960"/>
                <a:ext cx="168120" cy="129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3BCBDC8-B48D-4E58-A6EC-41E8D95D83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5186" y="2643320"/>
                  <a:ext cx="18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81D370-AE9D-4CAD-B2C7-32E19FF4D4F6}"/>
                    </a:ext>
                  </a:extLst>
                </p14:cNvPr>
                <p14:cNvContentPartPr/>
                <p14:nvPr/>
              </p14:nvContentPartPr>
              <p14:xfrm>
                <a:off x="1472786" y="2553680"/>
                <a:ext cx="66240" cy="240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81D370-AE9D-4CAD-B2C7-32E19FF4D4F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63786" y="2545040"/>
                  <a:ext cx="8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061F58-C1F3-4A88-9148-14C162EB67BC}"/>
                    </a:ext>
                  </a:extLst>
                </p14:cNvPr>
                <p14:cNvContentPartPr/>
                <p14:nvPr/>
              </p14:nvContentPartPr>
              <p14:xfrm>
                <a:off x="1769786" y="2737280"/>
                <a:ext cx="26640" cy="119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061F58-C1F3-4A88-9148-14C162EB67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60786" y="2728280"/>
                  <a:ext cx="44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22F961-020F-4C3D-8B0A-0CC37E8B1D38}"/>
                    </a:ext>
                  </a:extLst>
                </p14:cNvPr>
                <p14:cNvContentPartPr/>
                <p14:nvPr/>
              </p14:nvContentPartPr>
              <p14:xfrm>
                <a:off x="1928906" y="2674640"/>
                <a:ext cx="121320" cy="8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22F961-020F-4C3D-8B0A-0CC37E8B1D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0266" y="2665640"/>
                  <a:ext cx="138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B25145-A8D0-4E11-AE56-83BFF8C18163}"/>
                    </a:ext>
                  </a:extLst>
                </p14:cNvPr>
                <p14:cNvContentPartPr/>
                <p14:nvPr/>
              </p14:nvContentPartPr>
              <p14:xfrm>
                <a:off x="2099186" y="2684720"/>
                <a:ext cx="82800" cy="71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B25145-A8D0-4E11-AE56-83BFF8C181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90546" y="2675720"/>
                  <a:ext cx="100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A325BC-740A-4264-9E0A-53748299D1FF}"/>
                    </a:ext>
                  </a:extLst>
                </p14:cNvPr>
                <p14:cNvContentPartPr/>
                <p14:nvPr/>
              </p14:nvContentPartPr>
              <p14:xfrm>
                <a:off x="2202506" y="2696600"/>
                <a:ext cx="133200" cy="74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A325BC-740A-4264-9E0A-53748299D1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93866" y="2687600"/>
                  <a:ext cx="150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04C9E0-B6FD-42A4-9E91-C1B8AC358D9B}"/>
                    </a:ext>
                  </a:extLst>
                </p14:cNvPr>
                <p14:cNvContentPartPr/>
                <p14:nvPr/>
              </p14:nvContentPartPr>
              <p14:xfrm>
                <a:off x="2462066" y="2575640"/>
                <a:ext cx="186120" cy="277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04C9E0-B6FD-42A4-9E91-C1B8AC358D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53066" y="2566640"/>
                  <a:ext cx="20376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11EABED-92C6-4398-959C-19C5774726D9}"/>
              </a:ext>
            </a:extLst>
          </p:cNvPr>
          <p:cNvGrpSpPr/>
          <p:nvPr/>
        </p:nvGrpSpPr>
        <p:grpSpPr>
          <a:xfrm>
            <a:off x="2930786" y="2537120"/>
            <a:ext cx="520920" cy="282960"/>
            <a:chOff x="2930786" y="2537120"/>
            <a:chExt cx="52092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19D06AB-0B9B-4502-9F65-1601B12FC805}"/>
                    </a:ext>
                  </a:extLst>
                </p14:cNvPr>
                <p14:cNvContentPartPr/>
                <p14:nvPr/>
              </p14:nvContentPartPr>
              <p14:xfrm>
                <a:off x="2930786" y="2626400"/>
                <a:ext cx="133200" cy="127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19D06AB-0B9B-4502-9F65-1601B12FC8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22146" y="2617760"/>
                  <a:ext cx="150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417AC0-9EBB-42B3-BEAA-3E4D10824739}"/>
                    </a:ext>
                  </a:extLst>
                </p14:cNvPr>
                <p14:cNvContentPartPr/>
                <p14:nvPr/>
              </p14:nvContentPartPr>
              <p14:xfrm>
                <a:off x="3089546" y="2654480"/>
                <a:ext cx="206280" cy="99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417AC0-9EBB-42B3-BEAA-3E4D108247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80546" y="2645840"/>
                  <a:ext cx="223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1FE2C7-97A4-496F-9F95-E1EC9AE4C066}"/>
                    </a:ext>
                  </a:extLst>
                </p14:cNvPr>
                <p14:cNvContentPartPr/>
                <p14:nvPr/>
              </p14:nvContentPartPr>
              <p14:xfrm>
                <a:off x="3331106" y="2537120"/>
                <a:ext cx="120600" cy="282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1FE2C7-97A4-496F-9F95-E1EC9AE4C0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22106" y="2528480"/>
                  <a:ext cx="13824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8102FA-73F8-4CE0-AB8B-52DF0EDDCFED}"/>
                  </a:ext>
                </a:extLst>
              </p14:cNvPr>
              <p14:cNvContentPartPr/>
              <p14:nvPr/>
            </p14:nvContentPartPr>
            <p14:xfrm>
              <a:off x="4001066" y="2624600"/>
              <a:ext cx="113760" cy="5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8102FA-73F8-4CE0-AB8B-52DF0EDDCFE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992066" y="2615600"/>
                <a:ext cx="131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0E7E610-55E4-418F-BA8D-DE5627E70A52}"/>
                  </a:ext>
                </a:extLst>
              </p14:cNvPr>
              <p14:cNvContentPartPr/>
              <p14:nvPr/>
            </p14:nvContentPartPr>
            <p14:xfrm>
              <a:off x="3989906" y="2732240"/>
              <a:ext cx="154080" cy="18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0E7E610-55E4-418F-BA8D-DE5627E70A5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80906" y="2723240"/>
                <a:ext cx="1717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8B4AD0-2C30-4936-9A8E-8DE60EE2F567}"/>
              </a:ext>
            </a:extLst>
          </p:cNvPr>
          <p:cNvGrpSpPr/>
          <p:nvPr/>
        </p:nvGrpSpPr>
        <p:grpSpPr>
          <a:xfrm>
            <a:off x="4664186" y="2417960"/>
            <a:ext cx="1760040" cy="425880"/>
            <a:chOff x="4664186" y="2417960"/>
            <a:chExt cx="17600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F497AF2-C353-42CD-ABBA-0EA4A5260E87}"/>
                    </a:ext>
                  </a:extLst>
                </p14:cNvPr>
                <p14:cNvContentPartPr/>
                <p14:nvPr/>
              </p14:nvContentPartPr>
              <p14:xfrm>
                <a:off x="4664186" y="2421920"/>
                <a:ext cx="304560" cy="421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F497AF2-C353-42CD-ABBA-0EA4A5260E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55186" y="2413280"/>
                  <a:ext cx="322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11627F-2DED-410B-90FA-553363198B42}"/>
                    </a:ext>
                  </a:extLst>
                </p14:cNvPr>
                <p14:cNvContentPartPr/>
                <p14:nvPr/>
              </p14:nvContentPartPr>
              <p14:xfrm>
                <a:off x="5000066" y="2676800"/>
                <a:ext cx="164520" cy="55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11627F-2DED-410B-90FA-553363198B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91426" y="2667800"/>
                  <a:ext cx="182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B092D5A-6EEA-4E8C-8547-B603F6F4532C}"/>
                    </a:ext>
                  </a:extLst>
                </p14:cNvPr>
                <p14:cNvContentPartPr/>
                <p14:nvPr/>
              </p14:nvContentPartPr>
              <p14:xfrm>
                <a:off x="5228666" y="2675720"/>
                <a:ext cx="100080" cy="83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B092D5A-6EEA-4E8C-8547-B603F6F453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20026" y="2667080"/>
                  <a:ext cx="117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F8A5C9-4FF8-4298-9F79-ADA6BF52ACC9}"/>
                    </a:ext>
                  </a:extLst>
                </p14:cNvPr>
                <p14:cNvContentPartPr/>
                <p14:nvPr/>
              </p14:nvContentPartPr>
              <p14:xfrm>
                <a:off x="5397506" y="2486000"/>
                <a:ext cx="97560" cy="213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F8A5C9-4FF8-4298-9F79-ADA6BF52AC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88506" y="2477360"/>
                  <a:ext cx="115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5E99D26-683E-45F3-A432-A9434ECA53D2}"/>
                    </a:ext>
                  </a:extLst>
                </p14:cNvPr>
                <p14:cNvContentPartPr/>
                <p14:nvPr/>
              </p14:nvContentPartPr>
              <p14:xfrm>
                <a:off x="5668586" y="2417960"/>
                <a:ext cx="92880" cy="407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5E99D26-683E-45F3-A432-A9434ECA53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59946" y="2408960"/>
                  <a:ext cx="1105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CC107B-4168-4072-8BFD-08E6ACFB8482}"/>
                    </a:ext>
                  </a:extLst>
                </p14:cNvPr>
                <p14:cNvContentPartPr/>
                <p14:nvPr/>
              </p14:nvContentPartPr>
              <p14:xfrm>
                <a:off x="5912306" y="2634680"/>
                <a:ext cx="511920" cy="59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CC107B-4168-4072-8BFD-08E6ACFB84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03306" y="2625680"/>
                  <a:ext cx="52956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21F41D9-7BF9-4986-A86C-0B328587A26A}"/>
                  </a:ext>
                </a:extLst>
              </p14:cNvPr>
              <p14:cNvContentPartPr/>
              <p14:nvPr/>
            </p14:nvContentPartPr>
            <p14:xfrm>
              <a:off x="6856586" y="2340200"/>
              <a:ext cx="77760" cy="444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21F41D9-7BF9-4986-A86C-0B328587A26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47586" y="2331560"/>
                <a:ext cx="9540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26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600" dirty="0">
            <a:latin typeface="Roboto" panose="02000000000000000000" pitchFamily="2" charset="0"/>
            <a:ea typeface="Roboto" panose="02000000000000000000" pitchFamily="2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4947</TotalTime>
  <Words>141</Words>
  <Application>Microsoft Office PowerPoint</Application>
  <PresentationFormat>On-screen Show (16:9)</PresentationFormat>
  <Paragraphs>26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Roboto</vt:lpstr>
      <vt:lpstr>Wingdings</vt:lpstr>
      <vt:lpstr>Office Theme</vt:lpstr>
      <vt:lpstr>PowerPoint Presentation</vt:lpstr>
      <vt:lpstr>PowerPoint Presentation</vt:lpstr>
      <vt:lpstr>Upon lesson completion, you will learn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N. Tran</dc:creator>
  <cp:lastModifiedBy>Quang N. Tran</cp:lastModifiedBy>
  <cp:revision>156</cp:revision>
  <dcterms:created xsi:type="dcterms:W3CDTF">2019-01-03T08:10:46Z</dcterms:created>
  <dcterms:modified xsi:type="dcterms:W3CDTF">2020-09-29T03:41:31Z</dcterms:modified>
</cp:coreProperties>
</file>